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theme/themeOverride11.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05" r:id="rId3"/>
    <p:sldMasterId id="2147483795" r:id="rId4"/>
    <p:sldMasterId id="2147483825" r:id="rId5"/>
  </p:sldMasterIdLst>
  <p:notesMasterIdLst>
    <p:notesMasterId r:id="rId30"/>
  </p:notesMasterIdLst>
  <p:sldIdLst>
    <p:sldId id="257" r:id="rId6"/>
    <p:sldId id="258" r:id="rId7"/>
    <p:sldId id="259" r:id="rId8"/>
    <p:sldId id="260" r:id="rId9"/>
    <p:sldId id="303" r:id="rId10"/>
    <p:sldId id="262" r:id="rId11"/>
    <p:sldId id="267" r:id="rId12"/>
    <p:sldId id="310" r:id="rId13"/>
    <p:sldId id="309" r:id="rId14"/>
    <p:sldId id="314" r:id="rId15"/>
    <p:sldId id="281" r:id="rId16"/>
    <p:sldId id="312" r:id="rId17"/>
    <p:sldId id="316" r:id="rId18"/>
    <p:sldId id="317" r:id="rId19"/>
    <p:sldId id="322" r:id="rId20"/>
    <p:sldId id="321" r:id="rId21"/>
    <p:sldId id="318" r:id="rId22"/>
    <p:sldId id="320" r:id="rId23"/>
    <p:sldId id="323" r:id="rId24"/>
    <p:sldId id="319" r:id="rId25"/>
    <p:sldId id="324" r:id="rId26"/>
    <p:sldId id="263" r:id="rId27"/>
    <p:sldId id="264" r:id="rId28"/>
    <p:sldId id="32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C9"/>
    <a:srgbClr val="6E9FD0"/>
    <a:srgbClr val="8EB4DA"/>
    <a:srgbClr val="336699"/>
    <a:srgbClr val="741783"/>
    <a:srgbClr val="9EF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25" d="100"/>
          <a:sy n="125" d="100"/>
        </p:scale>
        <p:origin x="-121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45412713921024E-2"/>
          <c:y val="5.0573240216832183E-2"/>
          <c:w val="0.93110157505751834"/>
          <c:h val="0.80978564080243742"/>
        </c:manualLayout>
      </c:layout>
      <c:barChart>
        <c:barDir val="col"/>
        <c:grouping val="clustered"/>
        <c:varyColors val="0"/>
        <c:ser>
          <c:idx val="0"/>
          <c:order val="0"/>
          <c:tx>
            <c:strRef>
              <c:f>Sheet1!$B$1</c:f>
              <c:strCache>
                <c:ptCount val="1"/>
                <c:pt idx="0">
                  <c:v>Hammersmith</c:v>
                </c:pt>
              </c:strCache>
            </c:strRef>
          </c:tx>
          <c:spPr>
            <a:solidFill>
              <a:srgbClr val="336699"/>
            </a:solidFill>
            <a:ln>
              <a:solidFill>
                <a:srgbClr val="002060"/>
              </a:solidFill>
            </a:ln>
          </c:spPr>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16-17</c:v>
                </c:pt>
                <c:pt idx="1">
                  <c:v>18-24</c:v>
                </c:pt>
                <c:pt idx="2">
                  <c:v>25-34</c:v>
                </c:pt>
                <c:pt idx="3">
                  <c:v>35-44</c:v>
                </c:pt>
                <c:pt idx="4">
                  <c:v>45-64</c:v>
                </c:pt>
                <c:pt idx="5">
                  <c:v>65+</c:v>
                </c:pt>
              </c:strCache>
            </c:strRef>
          </c:cat>
          <c:val>
            <c:numRef>
              <c:f>Sheet1!$B$2:$B$7</c:f>
              <c:numCache>
                <c:formatCode>0%</c:formatCode>
                <c:ptCount val="6"/>
                <c:pt idx="0">
                  <c:v>7.0000000000000034E-2</c:v>
                </c:pt>
                <c:pt idx="1">
                  <c:v>0.2</c:v>
                </c:pt>
                <c:pt idx="2">
                  <c:v>0.32000000000000017</c:v>
                </c:pt>
                <c:pt idx="3">
                  <c:v>0.14000000000000001</c:v>
                </c:pt>
                <c:pt idx="4">
                  <c:v>0.22000000000000003</c:v>
                </c:pt>
                <c:pt idx="5">
                  <c:v>5.000000000000001E-2</c:v>
                </c:pt>
              </c:numCache>
            </c:numRef>
          </c:val>
        </c:ser>
        <c:ser>
          <c:idx val="1"/>
          <c:order val="1"/>
          <c:tx>
            <c:strRef>
              <c:f>Sheet1!$C$1</c:f>
              <c:strCache>
                <c:ptCount val="1"/>
                <c:pt idx="0">
                  <c:v>Romford</c:v>
                </c:pt>
              </c:strCache>
            </c:strRef>
          </c:tx>
          <c:spPr>
            <a:solidFill>
              <a:srgbClr val="5790C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16-17</c:v>
                </c:pt>
                <c:pt idx="1">
                  <c:v>18-24</c:v>
                </c:pt>
                <c:pt idx="2">
                  <c:v>25-34</c:v>
                </c:pt>
                <c:pt idx="3">
                  <c:v>35-44</c:v>
                </c:pt>
                <c:pt idx="4">
                  <c:v>45-64</c:v>
                </c:pt>
                <c:pt idx="5">
                  <c:v>65+</c:v>
                </c:pt>
              </c:strCache>
            </c:strRef>
          </c:cat>
          <c:val>
            <c:numRef>
              <c:f>Sheet1!$C$2:$C$7</c:f>
              <c:numCache>
                <c:formatCode>0%</c:formatCode>
                <c:ptCount val="6"/>
                <c:pt idx="0">
                  <c:v>5.000000000000001E-2</c:v>
                </c:pt>
                <c:pt idx="1">
                  <c:v>0.13</c:v>
                </c:pt>
                <c:pt idx="2">
                  <c:v>0.24000000000000007</c:v>
                </c:pt>
                <c:pt idx="3">
                  <c:v>0.2</c:v>
                </c:pt>
                <c:pt idx="4">
                  <c:v>0.14000000000000001</c:v>
                </c:pt>
                <c:pt idx="5">
                  <c:v>0.24000000000000007</c:v>
                </c:pt>
              </c:numCache>
            </c:numRef>
          </c:val>
        </c:ser>
        <c:dLbls>
          <c:showLegendKey val="0"/>
          <c:showVal val="1"/>
          <c:showCatName val="0"/>
          <c:showSerName val="0"/>
          <c:showPercent val="0"/>
          <c:showBubbleSize val="0"/>
        </c:dLbls>
        <c:gapWidth val="104"/>
        <c:axId val="43368448"/>
        <c:axId val="84210176"/>
      </c:barChart>
      <c:catAx>
        <c:axId val="43368448"/>
        <c:scaling>
          <c:orientation val="minMax"/>
        </c:scaling>
        <c:delete val="0"/>
        <c:axPos val="b"/>
        <c:numFmt formatCode="General" sourceLinked="0"/>
        <c:majorTickMark val="none"/>
        <c:minorTickMark val="none"/>
        <c:tickLblPos val="nextTo"/>
        <c:txPr>
          <a:bodyPr/>
          <a:lstStyle/>
          <a:p>
            <a:pPr>
              <a:defRPr b="1"/>
            </a:pPr>
            <a:endParaRPr lang="en-US"/>
          </a:p>
        </c:txPr>
        <c:crossAx val="84210176"/>
        <c:crosses val="autoZero"/>
        <c:auto val="1"/>
        <c:lblAlgn val="ctr"/>
        <c:lblOffset val="100"/>
        <c:noMultiLvlLbl val="0"/>
      </c:catAx>
      <c:valAx>
        <c:axId val="84210176"/>
        <c:scaling>
          <c:orientation val="minMax"/>
        </c:scaling>
        <c:delete val="0"/>
        <c:axPos val="l"/>
        <c:numFmt formatCode="0%" sourceLinked="1"/>
        <c:majorTickMark val="none"/>
        <c:minorTickMark val="none"/>
        <c:tickLblPos val="nextTo"/>
        <c:crossAx val="43368448"/>
        <c:crosses val="autoZero"/>
        <c:crossBetween val="between"/>
      </c:valAx>
    </c:plotArea>
    <c:legend>
      <c:legendPos val="t"/>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23054138662579982"/>
          <c:y val="0"/>
          <c:w val="0.54438935004254752"/>
          <c:h val="5.6793069679104184E-2"/>
        </c:manualLayout>
      </c:layout>
      <c:overlay val="0"/>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45412713921017E-2"/>
          <c:y val="5.0573240216832183E-2"/>
          <c:w val="0.93110157505751834"/>
          <c:h val="0.80978564080243742"/>
        </c:manualLayout>
      </c:layout>
      <c:barChart>
        <c:barDir val="col"/>
        <c:grouping val="clustered"/>
        <c:varyColors val="0"/>
        <c:ser>
          <c:idx val="0"/>
          <c:order val="0"/>
          <c:tx>
            <c:strRef>
              <c:f>Sheet1!$B$1</c:f>
              <c:strCache>
                <c:ptCount val="1"/>
                <c:pt idx="0">
                  <c:v>seen poster elsewhere</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Seek Medical Attention</c:v>
                </c:pt>
                <c:pt idx="1">
                  <c:v>Speak to family/friends</c:v>
                </c:pt>
                <c:pt idx="2">
                  <c:v>Internet</c:v>
                </c:pt>
                <c:pt idx="3">
                  <c:v>Speak to Cancer Charity</c:v>
                </c:pt>
                <c:pt idx="4">
                  <c:v>Nothing </c:v>
                </c:pt>
              </c:strCache>
            </c:strRef>
          </c:cat>
          <c:val>
            <c:numRef>
              <c:f>Sheet1!$B$2:$B$6</c:f>
              <c:numCache>
                <c:formatCode>0%</c:formatCode>
                <c:ptCount val="5"/>
                <c:pt idx="0">
                  <c:v>0.5769000000000003</c:v>
                </c:pt>
                <c:pt idx="1">
                  <c:v>0.25</c:v>
                </c:pt>
                <c:pt idx="2">
                  <c:v>0.14400000000000004</c:v>
                </c:pt>
                <c:pt idx="3">
                  <c:v>1.4400000000000001E-2</c:v>
                </c:pt>
                <c:pt idx="4">
                  <c:v>1.4400000000000001E-2</c:v>
                </c:pt>
              </c:numCache>
            </c:numRef>
          </c:val>
        </c:ser>
        <c:ser>
          <c:idx val="1"/>
          <c:order val="1"/>
          <c:tx>
            <c:strRef>
              <c:f>Sheet1!$C$1</c:f>
              <c:strCache>
                <c:ptCount val="1"/>
                <c:pt idx="0">
                  <c:v>seen poster in centre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Seek Medical Attention</c:v>
                </c:pt>
                <c:pt idx="1">
                  <c:v>Speak to family/friends</c:v>
                </c:pt>
                <c:pt idx="2">
                  <c:v>Internet</c:v>
                </c:pt>
                <c:pt idx="3">
                  <c:v>Speak to Cancer Charity</c:v>
                </c:pt>
                <c:pt idx="4">
                  <c:v>Nothing </c:v>
                </c:pt>
              </c:strCache>
            </c:strRef>
          </c:cat>
          <c:val>
            <c:numRef>
              <c:f>Sheet1!$C$2:$C$6</c:f>
              <c:numCache>
                <c:formatCode>0%</c:formatCode>
                <c:ptCount val="5"/>
                <c:pt idx="0">
                  <c:v>0.66410000000000036</c:v>
                </c:pt>
                <c:pt idx="1">
                  <c:v>0.22136999999999998</c:v>
                </c:pt>
                <c:pt idx="2">
                  <c:v>8.3969000000000044E-2</c:v>
                </c:pt>
                <c:pt idx="3">
                  <c:v>2.2900000000000011E-2</c:v>
                </c:pt>
                <c:pt idx="4">
                  <c:v>7.6000000000000026E-3</c:v>
                </c:pt>
              </c:numCache>
            </c:numRef>
          </c:val>
        </c:ser>
        <c:dLbls>
          <c:showLegendKey val="0"/>
          <c:showVal val="1"/>
          <c:showCatName val="0"/>
          <c:showSerName val="0"/>
          <c:showPercent val="0"/>
          <c:showBubbleSize val="0"/>
        </c:dLbls>
        <c:gapWidth val="104"/>
        <c:axId val="44424704"/>
        <c:axId val="43593088"/>
      </c:barChart>
      <c:catAx>
        <c:axId val="44424704"/>
        <c:scaling>
          <c:orientation val="minMax"/>
        </c:scaling>
        <c:delete val="0"/>
        <c:axPos val="b"/>
        <c:numFmt formatCode="General" sourceLinked="0"/>
        <c:majorTickMark val="none"/>
        <c:minorTickMark val="none"/>
        <c:tickLblPos val="nextTo"/>
        <c:txPr>
          <a:bodyPr/>
          <a:lstStyle/>
          <a:p>
            <a:pPr>
              <a:defRPr b="1"/>
            </a:pPr>
            <a:endParaRPr lang="en-US"/>
          </a:p>
        </c:txPr>
        <c:crossAx val="43593088"/>
        <c:crosses val="autoZero"/>
        <c:auto val="1"/>
        <c:lblAlgn val="ctr"/>
        <c:lblOffset val="100"/>
        <c:noMultiLvlLbl val="0"/>
      </c:catAx>
      <c:valAx>
        <c:axId val="43593088"/>
        <c:scaling>
          <c:orientation val="minMax"/>
        </c:scaling>
        <c:delete val="0"/>
        <c:axPos val="l"/>
        <c:numFmt formatCode="0%" sourceLinked="1"/>
        <c:majorTickMark val="none"/>
        <c:minorTickMark val="none"/>
        <c:tickLblPos val="nextTo"/>
        <c:crossAx val="44424704"/>
        <c:crosses val="autoZero"/>
        <c:crossBetween val="between"/>
      </c:valAx>
    </c:plotArea>
    <c:legend>
      <c:legendPos val="t"/>
      <c:legendEntry>
        <c:idx val="0"/>
        <c:txPr>
          <a:bodyPr/>
          <a:lstStyle/>
          <a:p>
            <a:pPr>
              <a:defRPr sz="1200">
                <a:latin typeface="Calibri" pitchFamily="34" charset="0"/>
              </a:defRPr>
            </a:pPr>
            <a:endParaRPr lang="en-US"/>
          </a:p>
        </c:txPr>
      </c:legendEntry>
      <c:legendEntry>
        <c:idx val="1"/>
        <c:txPr>
          <a:bodyPr/>
          <a:lstStyle/>
          <a:p>
            <a:pPr>
              <a:defRPr sz="1200">
                <a:latin typeface="Calibri" pitchFamily="34" charset="0"/>
              </a:defRPr>
            </a:pPr>
            <a:endParaRPr lang="en-US"/>
          </a:p>
        </c:txPr>
      </c:legendEntry>
      <c:layout>
        <c:manualLayout>
          <c:xMode val="edge"/>
          <c:yMode val="edge"/>
          <c:x val="0.26513931951054243"/>
          <c:y val="5.3391959798994977E-2"/>
          <c:w val="0.50255545498597487"/>
          <c:h val="0.14159206465397856"/>
        </c:manualLayout>
      </c:layout>
      <c:overlay val="0"/>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13748614768387"/>
          <c:y val="0.11541829819362445"/>
          <c:w val="0.55353401801905067"/>
          <c:h val="0.90505250208984367"/>
        </c:manualLayout>
      </c:layout>
      <c:pieChart>
        <c:varyColors val="1"/>
        <c:ser>
          <c:idx val="0"/>
          <c:order val="0"/>
          <c:tx>
            <c:strRef>
              <c:f>Sheet1!$B$1</c:f>
              <c:strCache>
                <c:ptCount val="1"/>
                <c:pt idx="0">
                  <c:v>Column2</c:v>
                </c:pt>
              </c:strCache>
            </c:strRef>
          </c:tx>
          <c:explosion val="6"/>
          <c:dLbls>
            <c:dLbl>
              <c:idx val="0"/>
              <c:layout>
                <c:manualLayout>
                  <c:x val="-0.11866016972366802"/>
                  <c:y val="-0.22222558604599491"/>
                </c:manualLayout>
              </c:layout>
              <c:spPr/>
              <c:txPr>
                <a:bodyPr/>
                <a:lstStyle/>
                <a:p>
                  <a:pPr>
                    <a:defRPr b="1">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7.9185161477870553E-2"/>
                  <c:y val="0.15081379846683729"/>
                </c:manualLayout>
              </c:layout>
              <c:spPr/>
              <c:txPr>
                <a:bodyPr/>
                <a:lstStyle/>
                <a:p>
                  <a:pPr>
                    <a:defRPr b="1">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3384204546089845"/>
                  <c:y val="-0.11761609821130999"/>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6.0601195500869245E-2"/>
                  <c:y val="-0.1199313965114986"/>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1.3674397218231321E-2"/>
                  <c:y val="6.415953782913029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0.14978595866479591"/>
                  <c:y val="4.3663759582268626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6"/>
              <c:layout>
                <c:manualLayout>
                  <c:x val="7.3211151113322409E-2"/>
                  <c:y val="0.14798800133318521"/>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0.79</c:v>
                </c:pt>
                <c:pt idx="1">
                  <c:v>0.21000000000000019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1374560457069"/>
          <c:y val="9.4947505832685256E-2"/>
          <c:w val="0.55353401801905067"/>
          <c:h val="0.90505250208984367"/>
        </c:manualLayout>
      </c:layout>
      <c:barChart>
        <c:barDir val="bar"/>
        <c:grouping val="stacked"/>
        <c:varyColors val="0"/>
        <c:ser>
          <c:idx val="0"/>
          <c:order val="0"/>
          <c:tx>
            <c:strRef>
              <c:f>Sheet1!$B$1</c:f>
              <c:strCache>
                <c:ptCount val="1"/>
                <c:pt idx="0">
                  <c:v>No</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No</c:v>
                </c:pt>
              </c:strCache>
            </c:strRef>
          </c:cat>
          <c:val>
            <c:numRef>
              <c:f>Sheet1!$B$2</c:f>
              <c:numCache>
                <c:formatCode>0%</c:formatCode>
                <c:ptCount val="1"/>
                <c:pt idx="0">
                  <c:v>0.5</c:v>
                </c:pt>
              </c:numCache>
            </c:numRef>
          </c:val>
        </c:ser>
        <c:ser>
          <c:idx val="1"/>
          <c:order val="1"/>
          <c:tx>
            <c:strRef>
              <c:f>Sheet1!$C$1</c:f>
              <c:strCache>
                <c:ptCount val="1"/>
                <c:pt idx="0">
                  <c:v>Yes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No</c:v>
                </c:pt>
              </c:strCache>
            </c:strRef>
          </c:cat>
          <c:val>
            <c:numRef>
              <c:f>Sheet1!$C$2</c:f>
              <c:numCache>
                <c:formatCode>0%</c:formatCode>
                <c:ptCount val="1"/>
                <c:pt idx="0">
                  <c:v>0.5</c:v>
                </c:pt>
              </c:numCache>
            </c:numRef>
          </c:val>
        </c:ser>
        <c:dLbls>
          <c:showLegendKey val="0"/>
          <c:showVal val="0"/>
          <c:showCatName val="0"/>
          <c:showSerName val="0"/>
          <c:showPercent val="0"/>
          <c:showBubbleSize val="0"/>
        </c:dLbls>
        <c:gapWidth val="100"/>
        <c:overlap val="100"/>
        <c:axId val="44836864"/>
        <c:axId val="44713088"/>
      </c:barChart>
      <c:valAx>
        <c:axId val="44713088"/>
        <c:scaling>
          <c:orientation val="minMax"/>
        </c:scaling>
        <c:delete val="1"/>
        <c:axPos val="b"/>
        <c:numFmt formatCode="0%" sourceLinked="1"/>
        <c:majorTickMark val="out"/>
        <c:minorTickMark val="none"/>
        <c:tickLblPos val="none"/>
        <c:crossAx val="44836864"/>
        <c:crosses val="autoZero"/>
        <c:crossBetween val="between"/>
      </c:valAx>
      <c:catAx>
        <c:axId val="44836864"/>
        <c:scaling>
          <c:orientation val="minMax"/>
        </c:scaling>
        <c:delete val="1"/>
        <c:axPos val="l"/>
        <c:numFmt formatCode="General" sourceLinked="1"/>
        <c:majorTickMark val="out"/>
        <c:minorTickMark val="none"/>
        <c:tickLblPos val="none"/>
        <c:crossAx val="44713088"/>
        <c:crosses val="autoZero"/>
        <c:auto val="1"/>
        <c:lblAlgn val="ctr"/>
        <c:lblOffset val="100"/>
        <c:noMultiLvlLbl val="0"/>
      </c:catAx>
    </c:plotArea>
    <c:legend>
      <c:legendPos val="t"/>
      <c:layout>
        <c:manualLayout>
          <c:xMode val="edge"/>
          <c:yMode val="edge"/>
          <c:x val="0.21635266416938997"/>
          <c:y val="6.2247985517949002E-2"/>
          <c:w val="0.4707907192701859"/>
          <c:h val="0.18760415509387846"/>
        </c:manualLayout>
      </c:layout>
      <c:overlay val="0"/>
    </c:legend>
    <c:plotVisOnly val="1"/>
    <c:dispBlanksAs val="zero"/>
    <c:showDLblsOverMax val="0"/>
  </c:chart>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170285287502484"/>
          <c:y val="0"/>
          <c:w val="0.33563524887755836"/>
          <c:h val="0.90377418657727315"/>
        </c:manualLayout>
      </c:layout>
      <c:pieChart>
        <c:varyColors val="1"/>
        <c:ser>
          <c:idx val="0"/>
          <c:order val="0"/>
          <c:tx>
            <c:strRef>
              <c:f>Sheet1!$B$1</c:f>
              <c:strCache>
                <c:ptCount val="1"/>
                <c:pt idx="0">
                  <c:v>Q3</c:v>
                </c:pt>
              </c:strCache>
            </c:strRef>
          </c:tx>
          <c:dPt>
            <c:idx val="1"/>
            <c:bubble3D val="0"/>
            <c:explosion val="10"/>
          </c:dPt>
          <c:dLbls>
            <c:dLbl>
              <c:idx val="0"/>
              <c:layout>
                <c:manualLayout>
                  <c:x val="-0.18151880973798612"/>
                  <c:y val="3.4526037077743384E-2"/>
                </c:manualLayout>
              </c:layout>
              <c:tx>
                <c:rich>
                  <a:bodyPr/>
                  <a:lstStyle/>
                  <a:p>
                    <a:pPr>
                      <a:defRPr b="1">
                        <a:solidFill>
                          <a:schemeClr val="tx1"/>
                        </a:solidFill>
                      </a:defRPr>
                    </a:pPr>
                    <a:r>
                      <a:rPr lang="en-US" smtClean="0">
                        <a:solidFill>
                          <a:schemeClr val="tx1"/>
                        </a:solidFill>
                      </a:rPr>
                      <a:t>GP/Hospitals/Schools</a:t>
                    </a:r>
                    <a:r>
                      <a:rPr lang="en-US" baseline="0" smtClean="0">
                        <a:solidFill>
                          <a:schemeClr val="tx1"/>
                        </a:solidFill>
                      </a:rPr>
                      <a:t> </a:t>
                    </a:r>
                  </a:p>
                  <a:p>
                    <a:pPr>
                      <a:defRPr b="1">
                        <a:solidFill>
                          <a:schemeClr val="tx1"/>
                        </a:solidFill>
                      </a:defRPr>
                    </a:pPr>
                    <a:r>
                      <a:rPr lang="en-US" smtClean="0">
                        <a:solidFill>
                          <a:schemeClr val="tx1"/>
                        </a:solidFill>
                      </a:rPr>
                      <a:t>43</a:t>
                    </a:r>
                    <a:r>
                      <a:rPr lang="en-US">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397904414443878E-2"/>
                  <c:y val="-0.14399348732435321"/>
                </c:manualLayout>
              </c:layout>
              <c:tx>
                <c:rich>
                  <a:bodyPr/>
                  <a:lstStyle/>
                  <a:p>
                    <a:pPr>
                      <a:defRPr b="1">
                        <a:solidFill>
                          <a:schemeClr val="tx1"/>
                        </a:solidFill>
                      </a:defRPr>
                    </a:pPr>
                    <a:r>
                      <a:rPr lang="en-US" dirty="0" smtClean="0">
                        <a:solidFill>
                          <a:schemeClr val="tx1"/>
                        </a:solidFill>
                      </a:rPr>
                      <a:t>Friends/Family</a:t>
                    </a:r>
                  </a:p>
                  <a:p>
                    <a:pPr>
                      <a:defRPr b="1">
                        <a:solidFill>
                          <a:schemeClr val="tx1"/>
                        </a:solidFill>
                      </a:defRPr>
                    </a:pPr>
                    <a:r>
                      <a:rPr lang="en-US" dirty="0" smtClean="0">
                        <a:solidFill>
                          <a:schemeClr val="tx1"/>
                        </a:solidFill>
                      </a:rPr>
                      <a:t>24</a:t>
                    </a:r>
                    <a:r>
                      <a:rPr lang="en-US"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9375159032508931E-2"/>
                  <c:y val="8.5136884270571214E-2"/>
                </c:manualLayout>
              </c:layout>
              <c:tx>
                <c:rich>
                  <a:bodyPr/>
                  <a:lstStyle/>
                  <a:p>
                    <a:pPr>
                      <a:defRPr b="1">
                        <a:solidFill>
                          <a:schemeClr val="tx1"/>
                        </a:solidFill>
                      </a:defRPr>
                    </a:pPr>
                    <a:r>
                      <a:rPr lang="en-US" dirty="0" smtClean="0">
                        <a:solidFill>
                          <a:schemeClr val="tx1"/>
                        </a:solidFill>
                      </a:rPr>
                      <a:t>Media</a:t>
                    </a:r>
                  </a:p>
                  <a:p>
                    <a:pPr>
                      <a:defRPr b="1">
                        <a:solidFill>
                          <a:schemeClr val="tx1"/>
                        </a:solidFill>
                      </a:defRPr>
                    </a:pPr>
                    <a:r>
                      <a:rPr lang="en-US" dirty="0" smtClean="0">
                        <a:solidFill>
                          <a:schemeClr val="tx1"/>
                        </a:solidFill>
                      </a:rPr>
                      <a:t>34</a:t>
                    </a:r>
                    <a:r>
                      <a:rPr lang="en-US"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FFC000"/>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GP/Hopsital (+sch.)</c:v>
                </c:pt>
                <c:pt idx="1">
                  <c:v>Family/Friends/WOM</c:v>
                </c:pt>
                <c:pt idx="2">
                  <c:v>Media</c:v>
                </c:pt>
              </c:strCache>
            </c:strRef>
          </c:cat>
          <c:val>
            <c:numRef>
              <c:f>Sheet1!$B$2:$B$4</c:f>
              <c:numCache>
                <c:formatCode>0%</c:formatCode>
                <c:ptCount val="3"/>
                <c:pt idx="0">
                  <c:v>0.43000000000000038</c:v>
                </c:pt>
                <c:pt idx="1">
                  <c:v>0.24000000000000019</c:v>
                </c:pt>
                <c:pt idx="2">
                  <c:v>0.34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45412713921017E-2"/>
          <c:y val="5.0573240216832183E-2"/>
          <c:w val="0.93110157505751834"/>
          <c:h val="0.80978564080243742"/>
        </c:manualLayout>
      </c:layout>
      <c:barChart>
        <c:barDir val="col"/>
        <c:grouping val="clustered"/>
        <c:varyColors val="0"/>
        <c:ser>
          <c:idx val="0"/>
          <c:order val="0"/>
          <c:tx>
            <c:strRef>
              <c:f>Sheet1!$B$1</c:f>
              <c:strCache>
                <c:ptCount val="1"/>
                <c:pt idx="0">
                  <c:v>Q3</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Not Sure</c:v>
                </c:pt>
                <c:pt idx="1">
                  <c:v>Cancer Research UK</c:v>
                </c:pt>
                <c:pt idx="2">
                  <c:v>Ovarian Cancer Action</c:v>
                </c:pt>
                <c:pt idx="3">
                  <c:v>MacMillan</c:v>
                </c:pt>
                <c:pt idx="4">
                  <c:v>Target Ovarian Cancer</c:v>
                </c:pt>
                <c:pt idx="5">
                  <c:v>Ovacome</c:v>
                </c:pt>
                <c:pt idx="6">
                  <c:v>Natracare</c:v>
                </c:pt>
                <c:pt idx="7">
                  <c:v>The Eve Appeal</c:v>
                </c:pt>
                <c:pt idx="8">
                  <c:v>Robin Cancer Trust</c:v>
                </c:pt>
              </c:strCache>
            </c:strRef>
          </c:cat>
          <c:val>
            <c:numRef>
              <c:f>Sheet1!$B$2:$B$10</c:f>
              <c:numCache>
                <c:formatCode>0%</c:formatCode>
                <c:ptCount val="9"/>
                <c:pt idx="0">
                  <c:v>0.35000000000000031</c:v>
                </c:pt>
                <c:pt idx="1">
                  <c:v>0.34</c:v>
                </c:pt>
                <c:pt idx="2">
                  <c:v>0.14000000000000001</c:v>
                </c:pt>
                <c:pt idx="3">
                  <c:v>7.0000000000000021E-2</c:v>
                </c:pt>
                <c:pt idx="4">
                  <c:v>7.0000000000000021E-2</c:v>
                </c:pt>
                <c:pt idx="5">
                  <c:v>2.0000000000000011E-2</c:v>
                </c:pt>
                <c:pt idx="6">
                  <c:v>1.0000000000000005E-2</c:v>
                </c:pt>
                <c:pt idx="7">
                  <c:v>0</c:v>
                </c:pt>
                <c:pt idx="8">
                  <c:v>0</c:v>
                </c:pt>
              </c:numCache>
            </c:numRef>
          </c:val>
        </c:ser>
        <c:dLbls>
          <c:showLegendKey val="0"/>
          <c:showVal val="1"/>
          <c:showCatName val="0"/>
          <c:showSerName val="0"/>
          <c:showPercent val="0"/>
          <c:showBubbleSize val="0"/>
        </c:dLbls>
        <c:gapWidth val="104"/>
        <c:axId val="44681728"/>
        <c:axId val="44715968"/>
      </c:barChart>
      <c:catAx>
        <c:axId val="44681728"/>
        <c:scaling>
          <c:orientation val="minMax"/>
        </c:scaling>
        <c:delete val="0"/>
        <c:axPos val="b"/>
        <c:numFmt formatCode="General" sourceLinked="0"/>
        <c:majorTickMark val="none"/>
        <c:minorTickMark val="none"/>
        <c:tickLblPos val="nextTo"/>
        <c:txPr>
          <a:bodyPr/>
          <a:lstStyle/>
          <a:p>
            <a:pPr>
              <a:defRPr b="1"/>
            </a:pPr>
            <a:endParaRPr lang="en-US"/>
          </a:p>
        </c:txPr>
        <c:crossAx val="44715968"/>
        <c:crosses val="autoZero"/>
        <c:auto val="1"/>
        <c:lblAlgn val="ctr"/>
        <c:lblOffset val="100"/>
        <c:noMultiLvlLbl val="0"/>
      </c:catAx>
      <c:valAx>
        <c:axId val="44715968"/>
        <c:scaling>
          <c:orientation val="minMax"/>
        </c:scaling>
        <c:delete val="0"/>
        <c:axPos val="l"/>
        <c:numFmt formatCode="0%" sourceLinked="1"/>
        <c:majorTickMark val="none"/>
        <c:minorTickMark val="none"/>
        <c:tickLblPos val="nextTo"/>
        <c:crossAx val="44681728"/>
        <c:crosses val="autoZero"/>
        <c:crossBetween val="between"/>
      </c:valAx>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45412713921017E-2"/>
          <c:y val="5.0573240216832183E-2"/>
          <c:w val="0.93110157505751834"/>
          <c:h val="0.80978564080243742"/>
        </c:manualLayout>
      </c:layout>
      <c:pieChart>
        <c:varyColors val="1"/>
        <c:ser>
          <c:idx val="0"/>
          <c:order val="0"/>
          <c:tx>
            <c:strRef>
              <c:f>Sheet1!$B$1</c:f>
              <c:strCache>
                <c:ptCount val="1"/>
                <c:pt idx="0">
                  <c:v>Q3</c:v>
                </c:pt>
              </c:strCache>
            </c:strRef>
          </c:tx>
          <c:explosion val="25"/>
          <c:dLbls>
            <c:dLbl>
              <c:idx val="0"/>
              <c:layout>
                <c:manualLayout>
                  <c:x val="-2.501654637713133E-2"/>
                  <c:y val="-0.2449748743718593"/>
                </c:manualLayout>
              </c:layout>
              <c:tx>
                <c:rich>
                  <a:bodyPr/>
                  <a:lstStyle/>
                  <a:p>
                    <a:r>
                      <a:rPr lang="en-US" dirty="0" smtClean="0">
                        <a:solidFill>
                          <a:schemeClr val="bg1"/>
                        </a:solidFill>
                      </a:rPr>
                      <a:t>N</a:t>
                    </a:r>
                    <a:r>
                      <a:rPr lang="en-US" dirty="0" smtClean="0"/>
                      <a:t>o</a:t>
                    </a:r>
                  </a:p>
                  <a:p>
                    <a:r>
                      <a:rPr lang="en-US" dirty="0" smtClean="0"/>
                      <a:t>90</a:t>
                    </a:r>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215422011409119E-2"/>
                  <c:y val="0.14133165829145727"/>
                </c:manualLayout>
              </c:layout>
              <c:tx>
                <c:rich>
                  <a:bodyPr/>
                  <a:lstStyle/>
                  <a:p>
                    <a:r>
                      <a:rPr lang="en-US" dirty="0" smtClean="0">
                        <a:solidFill>
                          <a:schemeClr val="bg1"/>
                        </a:solidFill>
                      </a:rPr>
                      <a:t>Y</a:t>
                    </a:r>
                    <a:r>
                      <a:rPr lang="en-US" dirty="0" smtClean="0"/>
                      <a:t>es</a:t>
                    </a:r>
                  </a:p>
                  <a:p>
                    <a:r>
                      <a:rPr lang="en-US" dirty="0" smtClean="0"/>
                      <a:t>10</a:t>
                    </a:r>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bg1"/>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0.9</c:v>
                </c:pt>
                <c:pt idx="1">
                  <c:v>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13748614768375"/>
          <c:y val="0.11541829819362454"/>
          <c:w val="0.55353401801905067"/>
          <c:h val="0.90505250208984367"/>
        </c:manualLayout>
      </c:layout>
      <c:pieChart>
        <c:varyColors val="1"/>
        <c:ser>
          <c:idx val="0"/>
          <c:order val="0"/>
          <c:tx>
            <c:strRef>
              <c:f>Sheet1!$B$1</c:f>
              <c:strCache>
                <c:ptCount val="1"/>
                <c:pt idx="0">
                  <c:v>HAMMERSMITH</c:v>
                </c:pt>
              </c:strCache>
            </c:strRef>
          </c:tx>
          <c:explosion val="6"/>
          <c:dLbls>
            <c:dLbl>
              <c:idx val="0"/>
              <c:layout>
                <c:manualLayout>
                  <c:x val="-0.21850070438676444"/>
                  <c:y val="0.1082832463059661"/>
                </c:manualLayout>
              </c:layout>
              <c:spPr/>
              <c:txPr>
                <a:bodyPr/>
                <a:lstStyle/>
                <a:p>
                  <a:pPr>
                    <a:defRPr b="1">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7062162131943937E-2"/>
                  <c:y val="-0.1243222975224975"/>
                </c:manualLayout>
              </c:layout>
              <c:spPr/>
              <c:txPr>
                <a:bodyPr/>
                <a:lstStyle/>
                <a:p>
                  <a:pPr>
                    <a:defRPr b="1">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6237687459663169"/>
                  <c:y val="-6.1177812833457475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8040983709658504"/>
                  <c:y val="0.12800244417286996"/>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1.7387104742499063E-2"/>
                  <c:y val="-4.1662037551383558E-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6.1038873931265322E-2"/>
                  <c:y val="1.3352051792224981E-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11980340062276723"/>
                  <c:y val="3.3654593934007338E-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Sheet1!$A$2:$A$8</c:f>
              <c:strCache>
                <c:ptCount val="7"/>
                <c:pt idx="0">
                  <c:v>Full-time employed</c:v>
                </c:pt>
                <c:pt idx="1">
                  <c:v>Student</c:v>
                </c:pt>
                <c:pt idx="2">
                  <c:v>Not Employed</c:v>
                </c:pt>
                <c:pt idx="3">
                  <c:v>Part-time employed</c:v>
                </c:pt>
                <c:pt idx="4">
                  <c:v>self-employed</c:v>
                </c:pt>
                <c:pt idx="5">
                  <c:v>Retired</c:v>
                </c:pt>
                <c:pt idx="6">
                  <c:v>Homemaker</c:v>
                </c:pt>
              </c:strCache>
            </c:strRef>
          </c:cat>
          <c:val>
            <c:numRef>
              <c:f>Sheet1!$B$2:$B$8</c:f>
              <c:numCache>
                <c:formatCode>0%</c:formatCode>
                <c:ptCount val="7"/>
                <c:pt idx="0">
                  <c:v>0.4</c:v>
                </c:pt>
                <c:pt idx="1">
                  <c:v>0.21000000000000019</c:v>
                </c:pt>
                <c:pt idx="2">
                  <c:v>0.14000000000000001</c:v>
                </c:pt>
                <c:pt idx="3">
                  <c:v>0.13</c:v>
                </c:pt>
                <c:pt idx="4">
                  <c:v>0.05</c:v>
                </c:pt>
                <c:pt idx="5">
                  <c:v>3.0000000000000002E-2</c:v>
                </c:pt>
                <c:pt idx="6">
                  <c:v>3.0000000000000002E-2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01217023798221"/>
          <c:y val="4.0432729696700406E-2"/>
          <c:w val="0.55353401801905067"/>
          <c:h val="0.90505250208984367"/>
        </c:manualLayout>
      </c:layout>
      <c:pieChart>
        <c:varyColors val="1"/>
        <c:ser>
          <c:idx val="0"/>
          <c:order val="0"/>
          <c:tx>
            <c:strRef>
              <c:f>Sheet1!$B$1</c:f>
              <c:strCache>
                <c:ptCount val="1"/>
                <c:pt idx="0">
                  <c:v>Romford</c:v>
                </c:pt>
              </c:strCache>
            </c:strRef>
          </c:tx>
          <c:explosion val="6"/>
          <c:dLbls>
            <c:dLbl>
              <c:idx val="0"/>
              <c:layout>
                <c:manualLayout>
                  <c:x val="-0.17190845487731979"/>
                  <c:y val="0.18941312076435979"/>
                </c:manualLayout>
              </c:layout>
              <c:spPr/>
              <c:txPr>
                <a:bodyPr/>
                <a:lstStyle/>
                <a:p>
                  <a:pPr>
                    <a:defRPr b="1">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3602665768480368"/>
                  <c:y val="-5.0247194756138279E-2"/>
                </c:manualLayout>
              </c:layout>
              <c:spPr/>
              <c:txPr>
                <a:bodyPr/>
                <a:lstStyle/>
                <a:p>
                  <a:pPr>
                    <a:defRPr b="1">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3384204546089837"/>
                  <c:y val="-0.11761609821130996"/>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6.0601195500869245E-2"/>
                  <c:y val="-0.1199313965114986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1.3674397218231321E-2"/>
                  <c:y val="6.4159537829130238E-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0.14978595866479591"/>
                  <c:y val="4.3663759582268626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7.3211151113322409E-2"/>
                  <c:y val="0.14798800133318521"/>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Sheet1!$A$2:$A$8</c:f>
              <c:strCache>
                <c:ptCount val="7"/>
                <c:pt idx="0">
                  <c:v>Full-time employed</c:v>
                </c:pt>
                <c:pt idx="1">
                  <c:v>Student</c:v>
                </c:pt>
                <c:pt idx="2">
                  <c:v>Not Employed</c:v>
                </c:pt>
                <c:pt idx="3">
                  <c:v>Part-time employed</c:v>
                </c:pt>
                <c:pt idx="4">
                  <c:v>self-employed</c:v>
                </c:pt>
                <c:pt idx="5">
                  <c:v>Retired</c:v>
                </c:pt>
                <c:pt idx="6">
                  <c:v>Homemaker</c:v>
                </c:pt>
              </c:strCache>
            </c:strRef>
          </c:cat>
          <c:val>
            <c:numRef>
              <c:f>Sheet1!$B$2:$B$8</c:f>
              <c:numCache>
                <c:formatCode>0%</c:formatCode>
                <c:ptCount val="7"/>
                <c:pt idx="0">
                  <c:v>0.23</c:v>
                </c:pt>
                <c:pt idx="1">
                  <c:v>9.0000000000000024E-2</c:v>
                </c:pt>
                <c:pt idx="2">
                  <c:v>8.0000000000000043E-2</c:v>
                </c:pt>
                <c:pt idx="3">
                  <c:v>0.23</c:v>
                </c:pt>
                <c:pt idx="4">
                  <c:v>2.0000000000000011E-2</c:v>
                </c:pt>
                <c:pt idx="5">
                  <c:v>0.25</c:v>
                </c:pt>
                <c:pt idx="6">
                  <c:v>9.0000000000000024E-2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74108590452674"/>
          <c:y val="0.14755324037030293"/>
          <c:w val="0.77579835832025024"/>
          <c:h val="0.75409274429198891"/>
        </c:manualLayout>
      </c:layout>
      <c:barChart>
        <c:barDir val="bar"/>
        <c:grouping val="stacked"/>
        <c:varyColors val="0"/>
        <c:ser>
          <c:idx val="0"/>
          <c:order val="0"/>
          <c:tx>
            <c:strRef>
              <c:f>Sheet1!$B$1</c:f>
              <c:strCache>
                <c:ptCount val="1"/>
                <c:pt idx="0">
                  <c:v>White</c:v>
                </c:pt>
              </c:strCache>
            </c:strRef>
          </c:tx>
          <c:invertIfNegative val="0"/>
          <c:dLbls>
            <c:dLbl>
              <c:idx val="1"/>
              <c:layout>
                <c:manualLayout>
                  <c:x val="2.1773986703809488E-3"/>
                  <c:y val="-7.936507936507901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Sheet1!$B$2:$B$3</c:f>
              <c:numCache>
                <c:formatCode>0%</c:formatCode>
                <c:ptCount val="2"/>
                <c:pt idx="0">
                  <c:v>0.84000000000000064</c:v>
                </c:pt>
                <c:pt idx="1">
                  <c:v>0.54</c:v>
                </c:pt>
              </c:numCache>
            </c:numRef>
          </c:val>
        </c:ser>
        <c:ser>
          <c:idx val="1"/>
          <c:order val="1"/>
          <c:tx>
            <c:strRef>
              <c:f>Sheet1!$C$1</c:f>
              <c:strCache>
                <c:ptCount val="1"/>
                <c:pt idx="0">
                  <c:v>Asian</c:v>
                </c:pt>
              </c:strCache>
            </c:strRef>
          </c:tx>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Sheet1!$C$2:$C$3</c:f>
              <c:numCache>
                <c:formatCode>0%</c:formatCode>
                <c:ptCount val="2"/>
                <c:pt idx="0">
                  <c:v>0.05</c:v>
                </c:pt>
                <c:pt idx="1">
                  <c:v>0.19</c:v>
                </c:pt>
              </c:numCache>
            </c:numRef>
          </c:val>
        </c:ser>
        <c:ser>
          <c:idx val="2"/>
          <c:order val="2"/>
          <c:tx>
            <c:strRef>
              <c:f>Sheet1!$D$1</c:f>
              <c:strCache>
                <c:ptCount val="1"/>
                <c:pt idx="0">
                  <c:v>Black</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Sheet1!$D$2:$D$3</c:f>
              <c:numCache>
                <c:formatCode>0%</c:formatCode>
                <c:ptCount val="2"/>
                <c:pt idx="0">
                  <c:v>6.0000000000000032E-2</c:v>
                </c:pt>
                <c:pt idx="1">
                  <c:v>0.13</c:v>
                </c:pt>
              </c:numCache>
            </c:numRef>
          </c:val>
        </c:ser>
        <c:ser>
          <c:idx val="3"/>
          <c:order val="3"/>
          <c:tx>
            <c:strRef>
              <c:f>Sheet1!$E$1</c:f>
              <c:strCache>
                <c:ptCount val="1"/>
                <c:pt idx="0">
                  <c:v>Mixed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Sheet1!$E$2:$E$3</c:f>
              <c:numCache>
                <c:formatCode>0%</c:formatCode>
                <c:ptCount val="2"/>
                <c:pt idx="0">
                  <c:v>4.0000000000000022E-2</c:v>
                </c:pt>
                <c:pt idx="1">
                  <c:v>8.0000000000000043E-2</c:v>
                </c:pt>
              </c:numCache>
            </c:numRef>
          </c:val>
        </c:ser>
        <c:ser>
          <c:idx val="4"/>
          <c:order val="4"/>
          <c:tx>
            <c:strRef>
              <c:f>Sheet1!$F$1</c:f>
              <c:strCache>
                <c:ptCount val="1"/>
                <c:pt idx="0">
                  <c:v>Other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Sheet1!$F$2:$F$3</c:f>
              <c:numCache>
                <c:formatCode>0%</c:formatCode>
                <c:ptCount val="2"/>
                <c:pt idx="1">
                  <c:v>0.05</c:v>
                </c:pt>
              </c:numCache>
            </c:numRef>
          </c:val>
        </c:ser>
        <c:dLbls>
          <c:showLegendKey val="0"/>
          <c:showVal val="0"/>
          <c:showCatName val="0"/>
          <c:showSerName val="0"/>
          <c:showPercent val="0"/>
          <c:showBubbleSize val="0"/>
        </c:dLbls>
        <c:gapWidth val="150"/>
        <c:overlap val="100"/>
        <c:axId val="43537920"/>
        <c:axId val="82668928"/>
      </c:barChart>
      <c:catAx>
        <c:axId val="43537920"/>
        <c:scaling>
          <c:orientation val="minMax"/>
        </c:scaling>
        <c:delete val="0"/>
        <c:axPos val="l"/>
        <c:numFmt formatCode="General" sourceLinked="0"/>
        <c:majorTickMark val="out"/>
        <c:minorTickMark val="none"/>
        <c:tickLblPos val="nextTo"/>
        <c:txPr>
          <a:bodyPr/>
          <a:lstStyle/>
          <a:p>
            <a:pPr>
              <a:defRPr b="1"/>
            </a:pPr>
            <a:endParaRPr lang="en-US"/>
          </a:p>
        </c:txPr>
        <c:crossAx val="82668928"/>
        <c:crosses val="autoZero"/>
        <c:auto val="1"/>
        <c:lblAlgn val="ctr"/>
        <c:lblOffset val="100"/>
        <c:noMultiLvlLbl val="0"/>
      </c:catAx>
      <c:valAx>
        <c:axId val="82668928"/>
        <c:scaling>
          <c:orientation val="minMax"/>
          <c:max val="1"/>
        </c:scaling>
        <c:delete val="0"/>
        <c:axPos val="b"/>
        <c:numFmt formatCode="0%" sourceLinked="1"/>
        <c:majorTickMark val="out"/>
        <c:minorTickMark val="none"/>
        <c:tickLblPos val="nextTo"/>
        <c:crossAx val="43537920"/>
        <c:crosses val="autoZero"/>
        <c:crossBetween val="between"/>
      </c:valAx>
    </c:plotArea>
    <c:legend>
      <c:legendPos val="t"/>
      <c:layout>
        <c:manualLayout>
          <c:xMode val="edge"/>
          <c:yMode val="edge"/>
          <c:x val="0.30176819043452896"/>
          <c:y val="6.746031746031747E-2"/>
          <c:w val="0.37242396609397715"/>
          <c:h val="7.3946148330204076E-2"/>
        </c:manualLayout>
      </c:layout>
      <c:overlay val="0"/>
      <c:txPr>
        <a:bodyPr/>
        <a:lstStyle/>
        <a:p>
          <a:pPr>
            <a:defRPr b="1"/>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bar"/>
        <c:grouping val="stacked"/>
        <c:varyColors val="0"/>
        <c:ser>
          <c:idx val="0"/>
          <c:order val="0"/>
          <c:tx>
            <c:strRef>
              <c:f>Sheet1!$B$1</c:f>
              <c:strCache>
                <c:ptCount val="1"/>
                <c:pt idx="0">
                  <c:v>Yes</c:v>
                </c:pt>
              </c:strCache>
            </c:strRef>
          </c:tx>
          <c:invertIfNegative val="0"/>
          <c:dLbls>
            <c:spPr>
              <a:noFill/>
              <a:ln>
                <a:noFill/>
              </a:ln>
              <a:effectLst/>
            </c:spPr>
            <c:txPr>
              <a:bodyPr/>
              <a:lstStyle/>
              <a:p>
                <a:pPr algn="ctr">
                  <a:defRPr lang="en-GB" sz="10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Sheet1!$B$2:$B$3</c:f>
              <c:numCache>
                <c:formatCode>0%</c:formatCode>
                <c:ptCount val="2"/>
                <c:pt idx="0">
                  <c:v>0.47000000000000008</c:v>
                </c:pt>
                <c:pt idx="1">
                  <c:v>0.34</c:v>
                </c:pt>
              </c:numCache>
            </c:numRef>
          </c:val>
        </c:ser>
        <c:ser>
          <c:idx val="1"/>
          <c:order val="1"/>
          <c:tx>
            <c:strRef>
              <c:f>Sheet1!$C$1</c:f>
              <c:strCache>
                <c:ptCount val="1"/>
                <c:pt idx="0">
                  <c:v>No</c:v>
                </c:pt>
              </c:strCache>
            </c:strRef>
          </c:tx>
          <c:invertIfNegative val="0"/>
          <c:dLbls>
            <c:spPr>
              <a:noFill/>
              <a:ln>
                <a:noFill/>
              </a:ln>
              <a:effectLst/>
            </c:spPr>
            <c:txPr>
              <a:bodyPr/>
              <a:lstStyle/>
              <a:p>
                <a:pPr algn="ctr">
                  <a:defRPr lang="en-GB" sz="10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Sheet1!$C$2:$C$3</c:f>
              <c:numCache>
                <c:formatCode>0%</c:formatCode>
                <c:ptCount val="2"/>
                <c:pt idx="0">
                  <c:v>0.53</c:v>
                </c:pt>
                <c:pt idx="1">
                  <c:v>0.66000000000000114</c:v>
                </c:pt>
              </c:numCache>
            </c:numRef>
          </c:val>
        </c:ser>
        <c:dLbls>
          <c:showLegendKey val="0"/>
          <c:showVal val="0"/>
          <c:showCatName val="0"/>
          <c:showSerName val="0"/>
          <c:showPercent val="0"/>
          <c:showBubbleSize val="0"/>
        </c:dLbls>
        <c:gapWidth val="150"/>
        <c:overlap val="100"/>
        <c:axId val="43757056"/>
        <c:axId val="82671232"/>
      </c:barChart>
      <c:catAx>
        <c:axId val="43757056"/>
        <c:scaling>
          <c:orientation val="minMax"/>
        </c:scaling>
        <c:delete val="0"/>
        <c:axPos val="l"/>
        <c:numFmt formatCode="General" sourceLinked="0"/>
        <c:majorTickMark val="out"/>
        <c:minorTickMark val="none"/>
        <c:tickLblPos val="nextTo"/>
        <c:txPr>
          <a:bodyPr/>
          <a:lstStyle/>
          <a:p>
            <a:pPr>
              <a:defRPr sz="1000" b="1"/>
            </a:pPr>
            <a:endParaRPr lang="en-US"/>
          </a:p>
        </c:txPr>
        <c:crossAx val="82671232"/>
        <c:crosses val="autoZero"/>
        <c:auto val="1"/>
        <c:lblAlgn val="ctr"/>
        <c:lblOffset val="100"/>
        <c:noMultiLvlLbl val="0"/>
      </c:catAx>
      <c:valAx>
        <c:axId val="82671232"/>
        <c:scaling>
          <c:orientation val="minMax"/>
        </c:scaling>
        <c:delete val="0"/>
        <c:axPos val="b"/>
        <c:numFmt formatCode="0%" sourceLinked="1"/>
        <c:majorTickMark val="out"/>
        <c:minorTickMark val="none"/>
        <c:tickLblPos val="nextTo"/>
        <c:txPr>
          <a:bodyPr/>
          <a:lstStyle/>
          <a:p>
            <a:pPr>
              <a:defRPr sz="1000"/>
            </a:pPr>
            <a:endParaRPr lang="en-US"/>
          </a:p>
        </c:txPr>
        <c:crossAx val="43757056"/>
        <c:crosses val="autoZero"/>
        <c:crossBetween val="between"/>
      </c:valAx>
      <c:spPr>
        <a:noFill/>
        <a:ln w="25400">
          <a:noFill/>
        </a:ln>
      </c:spPr>
    </c:plotArea>
    <c:legend>
      <c:legendPos val="t"/>
      <c:layout>
        <c:manualLayout>
          <c:xMode val="edge"/>
          <c:yMode val="edge"/>
          <c:x val="0.35555204631881732"/>
          <c:y val="1.9596588033428414E-2"/>
          <c:w val="0.24264293697475564"/>
          <c:h val="0.1471809202269706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18548600285905167"/>
          <c:y val="0"/>
          <c:w val="0.65925025322002506"/>
          <c:h val="0.8194166672077815"/>
        </c:manualLayout>
      </c:layout>
      <c:barChart>
        <c:barDir val="bar"/>
        <c:grouping val="stacked"/>
        <c:varyColors val="0"/>
        <c:ser>
          <c:idx val="0"/>
          <c:order val="0"/>
          <c:tx>
            <c:strRef>
              <c:f>Sheet1!$B$1</c:f>
              <c:strCache>
                <c:ptCount val="1"/>
                <c:pt idx="0">
                  <c:v>Yes</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Sheet1!$B$2:$B$3</c:f>
              <c:numCache>
                <c:formatCode>0%</c:formatCode>
                <c:ptCount val="2"/>
                <c:pt idx="0">
                  <c:v>0.56299999999999994</c:v>
                </c:pt>
                <c:pt idx="1">
                  <c:v>0.47520000000000001</c:v>
                </c:pt>
              </c:numCache>
            </c:numRef>
          </c:val>
        </c:ser>
        <c:ser>
          <c:idx val="1"/>
          <c:order val="1"/>
          <c:tx>
            <c:strRef>
              <c:f>Sheet1!$C$1</c:f>
              <c:strCache>
                <c:ptCount val="1"/>
                <c:pt idx="0">
                  <c:v>No</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Romford</c:v>
                </c:pt>
                <c:pt idx="1">
                  <c:v>Hammersmith</c:v>
                </c:pt>
              </c:strCache>
            </c:strRef>
          </c:cat>
          <c:val>
            <c:numRef>
              <c:f>Sheet1!$C$2:$C$3</c:f>
              <c:numCache>
                <c:formatCode>0%</c:formatCode>
                <c:ptCount val="2"/>
                <c:pt idx="0">
                  <c:v>0.43697000000000064</c:v>
                </c:pt>
                <c:pt idx="1">
                  <c:v>0.52470000000000061</c:v>
                </c:pt>
              </c:numCache>
            </c:numRef>
          </c:val>
        </c:ser>
        <c:dLbls>
          <c:showLegendKey val="0"/>
          <c:showVal val="0"/>
          <c:showCatName val="0"/>
          <c:showSerName val="0"/>
          <c:showPercent val="0"/>
          <c:showBubbleSize val="0"/>
        </c:dLbls>
        <c:gapWidth val="150"/>
        <c:overlap val="100"/>
        <c:axId val="43866112"/>
        <c:axId val="84210752"/>
      </c:barChart>
      <c:catAx>
        <c:axId val="43866112"/>
        <c:scaling>
          <c:orientation val="minMax"/>
        </c:scaling>
        <c:delete val="0"/>
        <c:axPos val="l"/>
        <c:numFmt formatCode="General" sourceLinked="0"/>
        <c:majorTickMark val="out"/>
        <c:minorTickMark val="none"/>
        <c:tickLblPos val="nextTo"/>
        <c:txPr>
          <a:bodyPr/>
          <a:lstStyle/>
          <a:p>
            <a:pPr>
              <a:defRPr sz="1000"/>
            </a:pPr>
            <a:endParaRPr lang="en-US"/>
          </a:p>
        </c:txPr>
        <c:crossAx val="84210752"/>
        <c:crosses val="autoZero"/>
        <c:auto val="1"/>
        <c:lblAlgn val="ctr"/>
        <c:lblOffset val="100"/>
        <c:noMultiLvlLbl val="0"/>
      </c:catAx>
      <c:valAx>
        <c:axId val="84210752"/>
        <c:scaling>
          <c:orientation val="minMax"/>
        </c:scaling>
        <c:delete val="0"/>
        <c:axPos val="b"/>
        <c:numFmt formatCode="0%" sourceLinked="1"/>
        <c:majorTickMark val="out"/>
        <c:minorTickMark val="none"/>
        <c:tickLblPos val="nextTo"/>
        <c:txPr>
          <a:bodyPr/>
          <a:lstStyle/>
          <a:p>
            <a:pPr>
              <a:defRPr sz="1000"/>
            </a:pPr>
            <a:endParaRPr lang="en-US"/>
          </a:p>
        </c:txPr>
        <c:crossAx val="43866112"/>
        <c:crosses val="autoZero"/>
        <c:crossBetween val="between"/>
      </c:valAx>
    </c:plotArea>
    <c:legend>
      <c:legendPos val="r"/>
      <c:layout>
        <c:manualLayout>
          <c:xMode val="edge"/>
          <c:yMode val="edge"/>
          <c:x val="0.90355172512876458"/>
          <c:y val="0.6697600858424837"/>
          <c:w val="7.592128987766418E-2"/>
          <c:h val="0.1758918657428752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45412713921017E-2"/>
          <c:y val="5.0573240216832183E-2"/>
          <c:w val="0.93110157505751834"/>
          <c:h val="0.80978564080243742"/>
        </c:manualLayout>
      </c:layout>
      <c:barChart>
        <c:barDir val="col"/>
        <c:grouping val="clustered"/>
        <c:varyColors val="0"/>
        <c:ser>
          <c:idx val="0"/>
          <c:order val="0"/>
          <c:tx>
            <c:strRef>
              <c:f>Sheet1!$B$1</c:f>
              <c:strCache>
                <c:ptCount val="1"/>
                <c:pt idx="0">
                  <c:v>seen poster elsewhere</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Symptoms</c:v>
                </c:pt>
                <c:pt idx="1">
                  <c:v>Risk Factors</c:v>
                </c:pt>
                <c:pt idx="2">
                  <c:v>Who to contact</c:v>
                </c:pt>
                <c:pt idx="3">
                  <c:v>Other</c:v>
                </c:pt>
                <c:pt idx="4">
                  <c:v>None</c:v>
                </c:pt>
              </c:strCache>
            </c:strRef>
          </c:cat>
          <c:val>
            <c:numRef>
              <c:f>Sheet1!$B$2:$B$6</c:f>
              <c:numCache>
                <c:formatCode>0%</c:formatCode>
                <c:ptCount val="5"/>
                <c:pt idx="0">
                  <c:v>0.59</c:v>
                </c:pt>
                <c:pt idx="1">
                  <c:v>0.05</c:v>
                </c:pt>
                <c:pt idx="2">
                  <c:v>6.4000000000000071E-2</c:v>
                </c:pt>
                <c:pt idx="3">
                  <c:v>0.05</c:v>
                </c:pt>
                <c:pt idx="4">
                  <c:v>0.24000000000000013</c:v>
                </c:pt>
              </c:numCache>
            </c:numRef>
          </c:val>
        </c:ser>
        <c:ser>
          <c:idx val="1"/>
          <c:order val="1"/>
          <c:tx>
            <c:strRef>
              <c:f>Sheet1!$C$1</c:f>
              <c:strCache>
                <c:ptCount val="1"/>
                <c:pt idx="0">
                  <c:v>seen poster at shopping centre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Symptoms</c:v>
                </c:pt>
                <c:pt idx="1">
                  <c:v>Risk Factors</c:v>
                </c:pt>
                <c:pt idx="2">
                  <c:v>Who to contact</c:v>
                </c:pt>
                <c:pt idx="3">
                  <c:v>Other</c:v>
                </c:pt>
                <c:pt idx="4">
                  <c:v>None</c:v>
                </c:pt>
              </c:strCache>
            </c:strRef>
          </c:cat>
          <c:val>
            <c:numRef>
              <c:f>Sheet1!$C$2:$C$6</c:f>
              <c:numCache>
                <c:formatCode>0%</c:formatCode>
                <c:ptCount val="5"/>
                <c:pt idx="0">
                  <c:v>0.70290000000000052</c:v>
                </c:pt>
                <c:pt idx="1">
                  <c:v>4.9500000000000023E-2</c:v>
                </c:pt>
                <c:pt idx="2">
                  <c:v>0.10890000000000002</c:v>
                </c:pt>
                <c:pt idx="3">
                  <c:v>4.9500000000000023E-2</c:v>
                </c:pt>
                <c:pt idx="4">
                  <c:v>8.910000000000004E-2</c:v>
                </c:pt>
              </c:numCache>
            </c:numRef>
          </c:val>
        </c:ser>
        <c:dLbls>
          <c:showLegendKey val="0"/>
          <c:showVal val="1"/>
          <c:showCatName val="0"/>
          <c:showSerName val="0"/>
          <c:showPercent val="0"/>
          <c:showBubbleSize val="0"/>
        </c:dLbls>
        <c:gapWidth val="104"/>
        <c:axId val="43950080"/>
        <c:axId val="44304640"/>
      </c:barChart>
      <c:catAx>
        <c:axId val="43950080"/>
        <c:scaling>
          <c:orientation val="minMax"/>
        </c:scaling>
        <c:delete val="0"/>
        <c:axPos val="b"/>
        <c:numFmt formatCode="General" sourceLinked="0"/>
        <c:majorTickMark val="none"/>
        <c:minorTickMark val="none"/>
        <c:tickLblPos val="nextTo"/>
        <c:txPr>
          <a:bodyPr/>
          <a:lstStyle/>
          <a:p>
            <a:pPr>
              <a:defRPr b="1"/>
            </a:pPr>
            <a:endParaRPr lang="en-US"/>
          </a:p>
        </c:txPr>
        <c:crossAx val="44304640"/>
        <c:crosses val="autoZero"/>
        <c:auto val="1"/>
        <c:lblAlgn val="ctr"/>
        <c:lblOffset val="100"/>
        <c:noMultiLvlLbl val="0"/>
      </c:catAx>
      <c:valAx>
        <c:axId val="44304640"/>
        <c:scaling>
          <c:orientation val="minMax"/>
        </c:scaling>
        <c:delete val="0"/>
        <c:axPos val="l"/>
        <c:numFmt formatCode="0%" sourceLinked="1"/>
        <c:majorTickMark val="none"/>
        <c:minorTickMark val="none"/>
        <c:tickLblPos val="nextTo"/>
        <c:crossAx val="43950080"/>
        <c:crosses val="autoZero"/>
        <c:crossBetween val="between"/>
      </c:valAx>
    </c:plotArea>
    <c:legend>
      <c:legendPos val="t"/>
      <c:legendEntry>
        <c:idx val="0"/>
        <c:txPr>
          <a:bodyPr/>
          <a:lstStyle/>
          <a:p>
            <a:pPr>
              <a:defRPr sz="1200">
                <a:latin typeface="Calibri" pitchFamily="34" charset="0"/>
              </a:defRPr>
            </a:pPr>
            <a:endParaRPr lang="en-US"/>
          </a:p>
        </c:txPr>
      </c:legendEntry>
      <c:legendEntry>
        <c:idx val="1"/>
        <c:txPr>
          <a:bodyPr/>
          <a:lstStyle/>
          <a:p>
            <a:pPr>
              <a:defRPr sz="1200">
                <a:latin typeface="Calibri" pitchFamily="34" charset="0"/>
              </a:defRPr>
            </a:pPr>
            <a:endParaRPr lang="en-US"/>
          </a:p>
        </c:txPr>
      </c:legendEntry>
      <c:layout>
        <c:manualLayout>
          <c:xMode val="edge"/>
          <c:yMode val="edge"/>
          <c:x val="0.2727568086372088"/>
          <c:y val="8.7939698492462443E-2"/>
          <c:w val="0.54438935004254752"/>
          <c:h val="5.6793069679104177E-2"/>
        </c:manualLayout>
      </c:layout>
      <c:overlay val="0"/>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45412713921017E-2"/>
          <c:y val="5.0573240216832183E-2"/>
          <c:w val="0.93110157505751834"/>
          <c:h val="0.80978564080243742"/>
        </c:manualLayout>
      </c:layout>
      <c:barChart>
        <c:barDir val="col"/>
        <c:grouping val="clustered"/>
        <c:varyColors val="0"/>
        <c:ser>
          <c:idx val="0"/>
          <c:order val="0"/>
          <c:tx>
            <c:strRef>
              <c:f>Sheet1!$B$1</c:f>
              <c:strCache>
                <c:ptCount val="1"/>
                <c:pt idx="0">
                  <c:v>Q3</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Bloating</c:v>
                </c:pt>
                <c:pt idx="1">
                  <c:v>Frequent Urination</c:v>
                </c:pt>
                <c:pt idx="2">
                  <c:v>Tummy Pain</c:v>
                </c:pt>
                <c:pt idx="3">
                  <c:v>Difficulty eating</c:v>
                </c:pt>
                <c:pt idx="4">
                  <c:v>Don’t know/cant recall</c:v>
                </c:pt>
                <c:pt idx="5">
                  <c:v>Inferred Symptoms</c:v>
                </c:pt>
              </c:strCache>
            </c:strRef>
          </c:cat>
          <c:val>
            <c:numRef>
              <c:f>Sheet1!$B$2:$B$7</c:f>
              <c:numCache>
                <c:formatCode>0%</c:formatCode>
                <c:ptCount val="6"/>
                <c:pt idx="0">
                  <c:v>0.26</c:v>
                </c:pt>
                <c:pt idx="1">
                  <c:v>0.23</c:v>
                </c:pt>
                <c:pt idx="2">
                  <c:v>0.19</c:v>
                </c:pt>
                <c:pt idx="3">
                  <c:v>0.11</c:v>
                </c:pt>
                <c:pt idx="4">
                  <c:v>0.11</c:v>
                </c:pt>
                <c:pt idx="5">
                  <c:v>0.10091743119999985</c:v>
                </c:pt>
              </c:numCache>
            </c:numRef>
          </c:val>
        </c:ser>
        <c:dLbls>
          <c:showLegendKey val="0"/>
          <c:showVal val="1"/>
          <c:showCatName val="0"/>
          <c:showSerName val="0"/>
          <c:showPercent val="0"/>
          <c:showBubbleSize val="0"/>
        </c:dLbls>
        <c:gapWidth val="104"/>
        <c:axId val="44239360"/>
        <c:axId val="44308672"/>
      </c:barChart>
      <c:catAx>
        <c:axId val="44239360"/>
        <c:scaling>
          <c:orientation val="minMax"/>
        </c:scaling>
        <c:delete val="0"/>
        <c:axPos val="b"/>
        <c:numFmt formatCode="General" sourceLinked="0"/>
        <c:majorTickMark val="none"/>
        <c:minorTickMark val="none"/>
        <c:tickLblPos val="nextTo"/>
        <c:txPr>
          <a:bodyPr/>
          <a:lstStyle/>
          <a:p>
            <a:pPr>
              <a:defRPr b="1"/>
            </a:pPr>
            <a:endParaRPr lang="en-US"/>
          </a:p>
        </c:txPr>
        <c:crossAx val="44308672"/>
        <c:crosses val="autoZero"/>
        <c:auto val="1"/>
        <c:lblAlgn val="ctr"/>
        <c:lblOffset val="100"/>
        <c:noMultiLvlLbl val="0"/>
      </c:catAx>
      <c:valAx>
        <c:axId val="44308672"/>
        <c:scaling>
          <c:orientation val="minMax"/>
        </c:scaling>
        <c:delete val="0"/>
        <c:axPos val="l"/>
        <c:numFmt formatCode="0%" sourceLinked="1"/>
        <c:majorTickMark val="none"/>
        <c:minorTickMark val="none"/>
        <c:tickLblPos val="nextTo"/>
        <c:crossAx val="44239360"/>
        <c:crosses val="autoZero"/>
        <c:crossBetween val="between"/>
      </c:valAx>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45412713921017E-2"/>
          <c:y val="5.0573240216832183E-2"/>
          <c:w val="0.93110157505751834"/>
          <c:h val="0.80978564080243742"/>
        </c:manualLayout>
      </c:layout>
      <c:barChart>
        <c:barDir val="col"/>
        <c:grouping val="clustered"/>
        <c:varyColors val="0"/>
        <c:ser>
          <c:idx val="0"/>
          <c:order val="0"/>
          <c:tx>
            <c:strRef>
              <c:f>Sheet1!$B$1</c:f>
              <c:strCache>
                <c:ptCount val="1"/>
                <c:pt idx="0">
                  <c:v>Q3</c:v>
                </c:pt>
              </c:strCache>
            </c:strRef>
          </c:tx>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Shopping Centre Washrooms</c:v>
                </c:pt>
                <c:pt idx="1">
                  <c:v>At the GP Surgery</c:v>
                </c:pt>
                <c:pt idx="2">
                  <c:v>Not sure/blank</c:v>
                </c:pt>
                <c:pt idx="3">
                  <c:v>B-Near Centre Entrance</c:v>
                </c:pt>
                <c:pt idx="4">
                  <c:v>D-Pharmacy </c:v>
                </c:pt>
              </c:strCache>
            </c:strRef>
          </c:cat>
          <c:val>
            <c:numRef>
              <c:f>Sheet1!$B$2:$B$6</c:f>
              <c:numCache>
                <c:formatCode>0%</c:formatCode>
                <c:ptCount val="5"/>
                <c:pt idx="0">
                  <c:v>0.78</c:v>
                </c:pt>
                <c:pt idx="1">
                  <c:v>0.11</c:v>
                </c:pt>
                <c:pt idx="2">
                  <c:v>0.1</c:v>
                </c:pt>
                <c:pt idx="3">
                  <c:v>2.0000000000000011E-2</c:v>
                </c:pt>
                <c:pt idx="4">
                  <c:v>1.0000000000000005E-2</c:v>
                </c:pt>
              </c:numCache>
            </c:numRef>
          </c:val>
        </c:ser>
        <c:dLbls>
          <c:showLegendKey val="0"/>
          <c:showVal val="1"/>
          <c:showCatName val="0"/>
          <c:showSerName val="0"/>
          <c:showPercent val="0"/>
          <c:showBubbleSize val="0"/>
        </c:dLbls>
        <c:gapWidth val="104"/>
        <c:axId val="44423168"/>
        <c:axId val="43590784"/>
      </c:barChart>
      <c:catAx>
        <c:axId val="44423168"/>
        <c:scaling>
          <c:orientation val="minMax"/>
        </c:scaling>
        <c:delete val="0"/>
        <c:axPos val="b"/>
        <c:numFmt formatCode="General" sourceLinked="0"/>
        <c:majorTickMark val="none"/>
        <c:minorTickMark val="none"/>
        <c:tickLblPos val="nextTo"/>
        <c:txPr>
          <a:bodyPr/>
          <a:lstStyle/>
          <a:p>
            <a:pPr>
              <a:defRPr b="1"/>
            </a:pPr>
            <a:endParaRPr lang="en-US"/>
          </a:p>
        </c:txPr>
        <c:crossAx val="43590784"/>
        <c:crosses val="autoZero"/>
        <c:auto val="1"/>
        <c:lblAlgn val="ctr"/>
        <c:lblOffset val="100"/>
        <c:noMultiLvlLbl val="0"/>
      </c:catAx>
      <c:valAx>
        <c:axId val="43590784"/>
        <c:scaling>
          <c:orientation val="minMax"/>
        </c:scaling>
        <c:delete val="0"/>
        <c:axPos val="l"/>
        <c:numFmt formatCode="0%" sourceLinked="1"/>
        <c:majorTickMark val="none"/>
        <c:minorTickMark val="none"/>
        <c:tickLblPos val="nextTo"/>
        <c:crossAx val="44423168"/>
        <c:crosses val="autoZero"/>
        <c:crossBetween val="between"/>
      </c:valAx>
    </c:plotArea>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0.64882</cdr:x>
      <cdr:y>0.02</cdr:y>
    </cdr:from>
    <cdr:to>
      <cdr:x>1</cdr:x>
      <cdr:y>0.15334</cdr:y>
    </cdr:to>
    <cdr:sp macro="" textlink="">
      <cdr:nvSpPr>
        <cdr:cNvPr id="3" name="TextBox 2"/>
        <cdr:cNvSpPr txBox="1"/>
      </cdr:nvSpPr>
      <cdr:spPr>
        <a:xfrm xmlns:a="http://schemas.openxmlformats.org/drawingml/2006/main">
          <a:off x="3888432" y="72008"/>
          <a:ext cx="2010199" cy="4800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0.69189</cdr:x>
      <cdr:y>0</cdr:y>
    </cdr:from>
    <cdr:to>
      <cdr:x>0.85163</cdr:x>
      <cdr:y>0.25397</cdr:y>
    </cdr:to>
    <cdr:sp macro="" textlink="">
      <cdr:nvSpPr>
        <cdr:cNvPr id="5" name="TextBox 4"/>
        <cdr:cNvSpPr txBox="1"/>
      </cdr:nvSpPr>
      <cdr:spPr>
        <a:xfrm xmlns:a="http://schemas.openxmlformats.org/drawingml/2006/main">
          <a:off x="3960440" y="-144016"/>
          <a:ext cx="914373" cy="9143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rgbClr val="0070C0"/>
              </a:solidFill>
            </a:rPr>
            <a:t>Hammersmith</a:t>
          </a:r>
          <a:endParaRPr lang="en-GB" sz="1400" b="1" dirty="0">
            <a:solidFill>
              <a:srgbClr val="0070C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0.67273</cdr:x>
      <cdr:y>0.25767</cdr:y>
    </cdr:from>
    <cdr:to>
      <cdr:x>1</cdr:x>
      <cdr:y>0.39334</cdr:y>
    </cdr:to>
    <cdr:sp macro="" textlink="">
      <cdr:nvSpPr>
        <cdr:cNvPr id="2" name="TextBox 1"/>
        <cdr:cNvSpPr txBox="1"/>
      </cdr:nvSpPr>
      <cdr:spPr>
        <a:xfrm xmlns:a="http://schemas.openxmlformats.org/drawingml/2006/main">
          <a:off x="4851648" y="927720"/>
          <a:ext cx="1873335" cy="4884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800" dirty="0">
            <a:solidFill>
              <a:srgbClr val="0070C0"/>
            </a:solidFill>
            <a:latin typeface="Calibri" pitchFamily="34" charset="0"/>
            <a:cs typeface="Calibri" pitchFamily="34" charset="0"/>
          </a:endParaRPr>
        </a:p>
      </cdr:txBody>
    </cdr:sp>
  </cdr:relSizeAnchor>
  <cdr:relSizeAnchor xmlns:cdr="http://schemas.openxmlformats.org/drawingml/2006/chartDrawing">
    <cdr:from>
      <cdr:x>0.64882</cdr:x>
      <cdr:y>0.09767</cdr:y>
    </cdr:from>
    <cdr:to>
      <cdr:x>1</cdr:x>
      <cdr:y>0.23101</cdr:y>
    </cdr:to>
    <cdr:sp macro="" textlink="">
      <cdr:nvSpPr>
        <cdr:cNvPr id="3" name="TextBox 2"/>
        <cdr:cNvSpPr txBox="1"/>
      </cdr:nvSpPr>
      <cdr:spPr>
        <a:xfrm xmlns:a="http://schemas.openxmlformats.org/drawingml/2006/main">
          <a:off x="4131568" y="351656"/>
          <a:ext cx="2010199" cy="4800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0.69189</cdr:x>
      <cdr:y>0.04</cdr:y>
    </cdr:from>
    <cdr:to>
      <cdr:x>0.85163</cdr:x>
      <cdr:y>0.29397</cdr:y>
    </cdr:to>
    <cdr:sp macro="" textlink="">
      <cdr:nvSpPr>
        <cdr:cNvPr id="5" name="TextBox 4"/>
        <cdr:cNvSpPr txBox="1"/>
      </cdr:nvSpPr>
      <cdr:spPr>
        <a:xfrm xmlns:a="http://schemas.openxmlformats.org/drawingml/2006/main">
          <a:off x="3960440" y="144016"/>
          <a:ext cx="914372" cy="9143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err="1" smtClean="0">
              <a:solidFill>
                <a:srgbClr val="0070C0"/>
              </a:solidFill>
            </a:rPr>
            <a:t>Romford</a:t>
          </a:r>
          <a:endParaRPr lang="en-GB" sz="1400" b="1" dirty="0">
            <a:solidFill>
              <a:srgbClr val="0070C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0.67273</cdr:x>
      <cdr:y>0.25767</cdr:y>
    </cdr:from>
    <cdr:to>
      <cdr:x>1</cdr:x>
      <cdr:y>0.39334</cdr:y>
    </cdr:to>
    <cdr:sp macro="" textlink="">
      <cdr:nvSpPr>
        <cdr:cNvPr id="2" name="TextBox 1"/>
        <cdr:cNvSpPr txBox="1"/>
      </cdr:nvSpPr>
      <cdr:spPr>
        <a:xfrm xmlns:a="http://schemas.openxmlformats.org/drawingml/2006/main">
          <a:off x="4851648" y="927720"/>
          <a:ext cx="1873335" cy="4884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800" dirty="0">
            <a:solidFill>
              <a:srgbClr val="0070C0"/>
            </a:solidFill>
            <a:latin typeface="Calibri" pitchFamily="34" charset="0"/>
            <a:cs typeface="Calibri" pitchFamily="34" charset="0"/>
          </a:endParaRPr>
        </a:p>
      </cdr:txBody>
    </cdr:sp>
  </cdr:relSizeAnchor>
  <cdr:relSizeAnchor xmlns:cdr="http://schemas.openxmlformats.org/drawingml/2006/chartDrawing">
    <cdr:from>
      <cdr:x>0.69189</cdr:x>
      <cdr:y>0.08</cdr:y>
    </cdr:from>
    <cdr:to>
      <cdr:x>0.85163</cdr:x>
      <cdr:y>0.33397</cdr:y>
    </cdr:to>
    <cdr:sp macro="" textlink="">
      <cdr:nvSpPr>
        <cdr:cNvPr id="5" name="TextBox 4"/>
        <cdr:cNvSpPr txBox="1"/>
      </cdr:nvSpPr>
      <cdr:spPr>
        <a:xfrm xmlns:a="http://schemas.openxmlformats.org/drawingml/2006/main">
          <a:off x="3960440" y="2880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0.67273</cdr:x>
      <cdr:y>0.25767</cdr:y>
    </cdr:from>
    <cdr:to>
      <cdr:x>1</cdr:x>
      <cdr:y>0.39334</cdr:y>
    </cdr:to>
    <cdr:sp macro="" textlink="">
      <cdr:nvSpPr>
        <cdr:cNvPr id="2" name="TextBox 1"/>
        <cdr:cNvSpPr txBox="1"/>
      </cdr:nvSpPr>
      <cdr:spPr>
        <a:xfrm xmlns:a="http://schemas.openxmlformats.org/drawingml/2006/main">
          <a:off x="5134846" y="315423"/>
          <a:ext cx="2498002" cy="1660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800" dirty="0">
            <a:solidFill>
              <a:srgbClr val="0070C0"/>
            </a:solidFill>
            <a:latin typeface="Calibri" pitchFamily="34" charset="0"/>
            <a:cs typeface="Calibri" pitchFamily="34" charset="0"/>
          </a:endParaRPr>
        </a:p>
      </cdr:txBody>
    </cdr:sp>
  </cdr:relSizeAnchor>
  <cdr:relSizeAnchor xmlns:cdr="http://schemas.openxmlformats.org/drawingml/2006/chartDrawing">
    <cdr:from>
      <cdr:x>0.64882</cdr:x>
      <cdr:y>0.09767</cdr:y>
    </cdr:from>
    <cdr:to>
      <cdr:x>1</cdr:x>
      <cdr:y>0.23101</cdr:y>
    </cdr:to>
    <cdr:sp macro="" textlink="">
      <cdr:nvSpPr>
        <cdr:cNvPr id="3" name="TextBox 2"/>
        <cdr:cNvSpPr txBox="1"/>
      </cdr:nvSpPr>
      <cdr:spPr>
        <a:xfrm xmlns:a="http://schemas.openxmlformats.org/drawingml/2006/main">
          <a:off x="4131568" y="351656"/>
          <a:ext cx="2010199" cy="4800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0.69189</cdr:x>
      <cdr:y>0.08</cdr:y>
    </cdr:from>
    <cdr:to>
      <cdr:x>0.85163</cdr:x>
      <cdr:y>0.33397</cdr:y>
    </cdr:to>
    <cdr:sp macro="" textlink="">
      <cdr:nvSpPr>
        <cdr:cNvPr id="5" name="TextBox 4"/>
        <cdr:cNvSpPr txBox="1"/>
      </cdr:nvSpPr>
      <cdr:spPr>
        <a:xfrm xmlns:a="http://schemas.openxmlformats.org/drawingml/2006/main">
          <a:off x="3960440" y="2880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26035-0F68-4907-92ED-55103A6E06CA}" type="datetimeFigureOut">
              <a:rPr lang="en-GB" smtClean="0"/>
              <a:pPr/>
              <a:t>02/12/2015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EE4E7-6FFF-4CA1-ADF1-42A6234A741D}" type="slidenum">
              <a:rPr lang="en-GB" smtClean="0"/>
              <a:pPr/>
              <a:t>‹#›</a:t>
            </a:fld>
            <a:endParaRPr lang="en-GB"/>
          </a:p>
        </p:txBody>
      </p:sp>
    </p:spTree>
    <p:extLst>
      <p:ext uri="{BB962C8B-B14F-4D97-AF65-F5344CB8AC3E}">
        <p14:creationId xmlns:p14="http://schemas.microsoft.com/office/powerpoint/2010/main" val="366844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202373D-AAD9-4812-9005-3D3424417C3C}" type="slidenum">
              <a:rPr lang="en-US" smtClean="0">
                <a:solidFill>
                  <a:prstClr val="black"/>
                </a:solidFill>
              </a:rPr>
              <a:pPr/>
              <a:t>1</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xfrm>
            <a:off x="1144588" y="684213"/>
            <a:ext cx="4570412" cy="3429000"/>
          </a:xfrm>
          <a:ln/>
        </p:spPr>
      </p:sp>
      <p:sp>
        <p:nvSpPr>
          <p:cNvPr id="44036"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endParaRPr>
          </a:p>
        </p:txBody>
      </p:sp>
    </p:spTree>
    <p:extLst>
      <p:ext uri="{BB962C8B-B14F-4D97-AF65-F5344CB8AC3E}">
        <p14:creationId xmlns:p14="http://schemas.microsoft.com/office/powerpoint/2010/main" val="3913468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13</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14</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15</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16</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17</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18</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19</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20</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21</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202373D-AAD9-4812-9005-3D3424417C3C}" type="slidenum">
              <a:rPr lang="en-US" smtClean="0">
                <a:solidFill>
                  <a:prstClr val="black"/>
                </a:solidFill>
              </a:rPr>
              <a:pPr/>
              <a:t>24</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xfrm>
            <a:off x="1144588" y="684213"/>
            <a:ext cx="4570412" cy="3429000"/>
          </a:xfrm>
          <a:ln/>
        </p:spPr>
      </p:sp>
      <p:sp>
        <p:nvSpPr>
          <p:cNvPr id="44036"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endParaRPr>
          </a:p>
        </p:txBody>
      </p:sp>
    </p:spTree>
    <p:extLst>
      <p:ext uri="{BB962C8B-B14F-4D97-AF65-F5344CB8AC3E}">
        <p14:creationId xmlns:p14="http://schemas.microsoft.com/office/powerpoint/2010/main" val="391346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436868A-C5F3-4F9A-8D42-F93A55C6F64C}" type="slidenum">
              <a:rPr lang="en-US">
                <a:solidFill>
                  <a:prstClr val="black"/>
                </a:solidFill>
              </a:rPr>
              <a:pPr/>
              <a:t>2</a:t>
            </a:fld>
            <a:endParaRPr lang="en-US">
              <a:solidFill>
                <a:prstClr val="black"/>
              </a:solidFill>
            </a:endParaRPr>
          </a:p>
        </p:txBody>
      </p:sp>
      <p:sp>
        <p:nvSpPr>
          <p:cNvPr id="65539" name="Rectangle 2"/>
          <p:cNvSpPr>
            <a:spLocks noGrp="1" noRot="1" noChangeAspect="1" noChangeArrowheads="1" noTextEdit="1"/>
          </p:cNvSpPr>
          <p:nvPr>
            <p:ph type="sldImg"/>
          </p:nvPr>
        </p:nvSpPr>
        <p:spPr>
          <a:xfrm>
            <a:off x="1143000" y="684213"/>
            <a:ext cx="4573588" cy="3430587"/>
          </a:xfrm>
          <a:ln/>
        </p:spPr>
      </p:sp>
      <p:sp>
        <p:nvSpPr>
          <p:cNvPr id="655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2262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436868A-C5F3-4F9A-8D42-F93A55C6F64C}" type="slidenum">
              <a:rPr lang="en-US">
                <a:solidFill>
                  <a:prstClr val="black"/>
                </a:solidFill>
              </a:rPr>
              <a:pPr/>
              <a:t>3</a:t>
            </a:fld>
            <a:endParaRPr lang="en-US">
              <a:solidFill>
                <a:prstClr val="black"/>
              </a:solidFill>
            </a:endParaRPr>
          </a:p>
        </p:txBody>
      </p:sp>
      <p:sp>
        <p:nvSpPr>
          <p:cNvPr id="65539" name="Rectangle 2"/>
          <p:cNvSpPr>
            <a:spLocks noGrp="1" noRot="1" noChangeAspect="1" noChangeArrowheads="1" noTextEdit="1"/>
          </p:cNvSpPr>
          <p:nvPr>
            <p:ph type="sldImg"/>
          </p:nvPr>
        </p:nvSpPr>
        <p:spPr>
          <a:xfrm>
            <a:off x="1143000" y="684213"/>
            <a:ext cx="4573588" cy="3430587"/>
          </a:xfrm>
          <a:ln/>
        </p:spPr>
      </p:sp>
      <p:sp>
        <p:nvSpPr>
          <p:cNvPr id="655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2978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3BC53E8-F99B-4D98-9DF7-1120F8F7FF88}" type="slidenum">
              <a:rPr lang="en-US">
                <a:solidFill>
                  <a:prstClr val="black"/>
                </a:solidFill>
              </a:rPr>
              <a:pPr/>
              <a:t>7</a:t>
            </a:fld>
            <a:endParaRPr lang="en-US">
              <a:solidFill>
                <a:prstClr val="black"/>
              </a:solidFill>
            </a:endParaRPr>
          </a:p>
        </p:txBody>
      </p:sp>
      <p:sp>
        <p:nvSpPr>
          <p:cNvPr id="66563" name="Rectangle 2"/>
          <p:cNvSpPr>
            <a:spLocks noGrp="1" noRot="1" noChangeAspect="1" noChangeArrowheads="1" noTextEdit="1"/>
          </p:cNvSpPr>
          <p:nvPr>
            <p:ph type="sldImg"/>
          </p:nvPr>
        </p:nvSpPr>
        <p:spPr>
          <a:xfrm>
            <a:off x="1143000" y="684213"/>
            <a:ext cx="4573588" cy="3430587"/>
          </a:xfrm>
          <a:ln/>
        </p:spPr>
      </p:sp>
      <p:sp>
        <p:nvSpPr>
          <p:cNvPr id="665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9266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6D12D46-8170-4E78-891F-196EC65BE4F8}" type="slidenum">
              <a:rPr lang="en-US">
                <a:solidFill>
                  <a:prstClr val="black"/>
                </a:solidFill>
              </a:rPr>
              <a:pPr/>
              <a:t>8</a:t>
            </a:fld>
            <a:endParaRPr lang="en-US">
              <a:solidFill>
                <a:prstClr val="black"/>
              </a:solidFill>
            </a:endParaRPr>
          </a:p>
        </p:txBody>
      </p:sp>
      <p:sp>
        <p:nvSpPr>
          <p:cNvPr id="68611" name="Rectangle 2"/>
          <p:cNvSpPr>
            <a:spLocks noGrp="1" noRot="1" noChangeAspect="1" noChangeArrowheads="1" noTextEdit="1"/>
          </p:cNvSpPr>
          <p:nvPr>
            <p:ph type="sldImg"/>
          </p:nvPr>
        </p:nvSpPr>
        <p:spPr>
          <a:xfrm>
            <a:off x="1143000" y="684213"/>
            <a:ext cx="4573588" cy="3430587"/>
          </a:xfrm>
          <a:ln/>
        </p:spPr>
      </p:sp>
      <p:sp>
        <p:nvSpPr>
          <p:cNvPr id="686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5909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436868A-C5F3-4F9A-8D42-F93A55C6F64C}" type="slidenum">
              <a:rPr lang="en-US">
                <a:solidFill>
                  <a:prstClr val="black"/>
                </a:solidFill>
              </a:rPr>
              <a:pPr/>
              <a:t>9</a:t>
            </a:fld>
            <a:endParaRPr lang="en-US">
              <a:solidFill>
                <a:prstClr val="black"/>
              </a:solidFill>
            </a:endParaRPr>
          </a:p>
        </p:txBody>
      </p:sp>
      <p:sp>
        <p:nvSpPr>
          <p:cNvPr id="65539" name="Rectangle 2"/>
          <p:cNvSpPr>
            <a:spLocks noGrp="1" noRot="1" noChangeAspect="1" noChangeArrowheads="1" noTextEdit="1"/>
          </p:cNvSpPr>
          <p:nvPr>
            <p:ph type="sldImg"/>
          </p:nvPr>
        </p:nvSpPr>
        <p:spPr>
          <a:xfrm>
            <a:off x="1143000" y="684213"/>
            <a:ext cx="4573588" cy="3430587"/>
          </a:xfrm>
          <a:ln/>
        </p:spPr>
      </p:sp>
      <p:sp>
        <p:nvSpPr>
          <p:cNvPr id="655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0986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9E0D9B1-BF45-45F0-ADB9-6077C2500735}" type="slidenum">
              <a:rPr lang="en-US">
                <a:solidFill>
                  <a:prstClr val="black"/>
                </a:solidFill>
              </a:rPr>
              <a:pPr/>
              <a:t>10</a:t>
            </a:fld>
            <a:endParaRPr lang="en-US">
              <a:solidFill>
                <a:prstClr val="black"/>
              </a:solidFill>
            </a:endParaRPr>
          </a:p>
        </p:txBody>
      </p:sp>
      <p:sp>
        <p:nvSpPr>
          <p:cNvPr id="74755" name="Rectangle 1026"/>
          <p:cNvSpPr>
            <a:spLocks noGrp="1" noRot="1" noChangeAspect="1" noChangeArrowheads="1" noTextEdit="1"/>
          </p:cNvSpPr>
          <p:nvPr>
            <p:ph type="sldImg"/>
          </p:nvPr>
        </p:nvSpPr>
        <p:spPr>
          <a:xfrm>
            <a:off x="1143000" y="684213"/>
            <a:ext cx="4573588" cy="3430587"/>
          </a:xfrm>
          <a:ln/>
        </p:spPr>
      </p:sp>
      <p:sp>
        <p:nvSpPr>
          <p:cNvPr id="74756"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96556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11</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71901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EF1FE0-763A-4A75-B427-16993BD58B27}" type="slidenum">
              <a:rPr lang="en-US" smtClean="0">
                <a:solidFill>
                  <a:prstClr val="black"/>
                </a:solidFill>
                <a:latin typeface="Arial" pitchFamily="34" charset="0"/>
                <a:ea typeface="ヒラギノ角ゴ Pro W3"/>
                <a:cs typeface="ヒラギノ角ゴ Pro W3"/>
              </a:rPr>
              <a:pPr/>
              <a:t>12</a:t>
            </a:fld>
            <a:endParaRPr lang="en-US" smtClean="0">
              <a:solidFill>
                <a:prstClr val="black"/>
              </a:solidFill>
              <a:latin typeface="Arial" pitchFamily="34" charset="0"/>
              <a:ea typeface="ヒラギノ角ゴ Pro W3"/>
              <a:cs typeface="ヒラギノ角ゴ Pro W3"/>
            </a:endParaRPr>
          </a:p>
        </p:txBody>
      </p:sp>
      <p:sp>
        <p:nvSpPr>
          <p:cNvPr id="56323" name="Rectangle 2"/>
          <p:cNvSpPr>
            <a:spLocks noGrp="1" noRot="1" noChangeAspect="1" noChangeArrowheads="1" noTextEdit="1"/>
          </p:cNvSpPr>
          <p:nvPr>
            <p:ph type="sldImg"/>
          </p:nvPr>
        </p:nvSpPr>
        <p:spPr>
          <a:xfrm>
            <a:off x="1143000" y="684213"/>
            <a:ext cx="4573588" cy="3430587"/>
          </a:xfrm>
          <a:ln/>
        </p:spPr>
      </p:sp>
      <p:sp>
        <p:nvSpPr>
          <p:cNvPr id="56324" name="Rectangle 3"/>
          <p:cNvSpPr>
            <a:spLocks noGrp="1" noChangeArrowheads="1"/>
          </p:cNvSpPr>
          <p:nvPr>
            <p:ph type="body" idx="1"/>
          </p:nvPr>
        </p:nvSpPr>
        <p:spPr>
          <a:noFill/>
          <a:ln/>
        </p:spPr>
        <p:txBody>
          <a:bodyPr/>
          <a:lstStyle/>
          <a:p>
            <a:pPr eaLnBrk="1" hangingPunct="1"/>
            <a:endParaRPr lang="en-GB"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07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83" y="2129992"/>
            <a:ext cx="7772723" cy="147093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309" y="3885882"/>
            <a:ext cx="6401445" cy="1752706"/>
          </a:xfrm>
        </p:spPr>
        <p:txBody>
          <a:bodyPr/>
          <a:lstStyle>
            <a:lvl1pPr marL="0" indent="0" algn="ctr">
              <a:buNone/>
              <a:defRPr/>
            </a:lvl1pPr>
            <a:lvl2pPr marL="459812" indent="0" algn="ctr">
              <a:buNone/>
              <a:defRPr/>
            </a:lvl2pPr>
            <a:lvl3pPr marL="919627" indent="0" algn="ctr">
              <a:buNone/>
              <a:defRPr/>
            </a:lvl3pPr>
            <a:lvl4pPr marL="1379434" indent="0" algn="ctr">
              <a:buNone/>
              <a:defRPr/>
            </a:lvl4pPr>
            <a:lvl5pPr marL="1839245" indent="0" algn="ctr">
              <a:buNone/>
              <a:defRPr/>
            </a:lvl5pPr>
            <a:lvl6pPr marL="2299055" indent="0" algn="ctr">
              <a:buNone/>
              <a:defRPr/>
            </a:lvl6pPr>
            <a:lvl7pPr marL="2758867" indent="0" algn="ctr">
              <a:buNone/>
              <a:defRPr/>
            </a:lvl7pPr>
            <a:lvl8pPr marL="3218679" indent="0" algn="ctr">
              <a:buNone/>
              <a:defRPr/>
            </a:lvl8pPr>
            <a:lvl9pPr marL="3678492"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850524-8022-4075-B6F3-356299A7F6C6}" type="slidenum">
              <a:rPr lang="en-US"/>
              <a:pPr>
                <a:defRPr/>
              </a:pPr>
              <a:t>‹#›</a:t>
            </a:fld>
            <a:endParaRPr lang="en-US"/>
          </a:p>
        </p:txBody>
      </p:sp>
    </p:spTree>
    <p:extLst>
      <p:ext uri="{BB962C8B-B14F-4D97-AF65-F5344CB8AC3E}">
        <p14:creationId xmlns:p14="http://schemas.microsoft.com/office/powerpoint/2010/main" val="280347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123A75-F2EE-41BB-8785-CD9ECC7D6543}" type="slidenum">
              <a:rPr lang="en-US"/>
              <a:pPr>
                <a:defRPr/>
              </a:pPr>
              <a:t>‹#›</a:t>
            </a:fld>
            <a:endParaRPr lang="en-US"/>
          </a:p>
        </p:txBody>
      </p:sp>
    </p:spTree>
    <p:extLst>
      <p:ext uri="{BB962C8B-B14F-4D97-AF65-F5344CB8AC3E}">
        <p14:creationId xmlns:p14="http://schemas.microsoft.com/office/powerpoint/2010/main" val="31178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88" y="609750"/>
            <a:ext cx="1942374" cy="5485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683" y="609750"/>
            <a:ext cx="5675475" cy="548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32036-ECBF-4B0F-8DAA-220C1FE472DA}" type="slidenum">
              <a:rPr lang="en-US"/>
              <a:pPr>
                <a:defRPr/>
              </a:pPr>
              <a:t>‹#›</a:t>
            </a:fld>
            <a:endParaRPr lang="en-US"/>
          </a:p>
        </p:txBody>
      </p:sp>
    </p:spTree>
    <p:extLst>
      <p:ext uri="{BB962C8B-B14F-4D97-AF65-F5344CB8AC3E}">
        <p14:creationId xmlns:p14="http://schemas.microsoft.com/office/powerpoint/2010/main" val="163987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683" y="609707"/>
            <a:ext cx="777272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683"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31108F-D51D-4115-8DF2-6C6E9B4E0D0D}" type="slidenum">
              <a:rPr lang="en-US"/>
              <a:pPr>
                <a:defRPr/>
              </a:pPr>
              <a:t>‹#›</a:t>
            </a:fld>
            <a:endParaRPr lang="en-US"/>
          </a:p>
        </p:txBody>
      </p:sp>
    </p:spTree>
    <p:extLst>
      <p:ext uri="{BB962C8B-B14F-4D97-AF65-F5344CB8AC3E}">
        <p14:creationId xmlns:p14="http://schemas.microsoft.com/office/powerpoint/2010/main" val="17808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683" y="609707"/>
            <a:ext cx="7772723"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683"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29E08-4647-4AF7-A4A3-14089EB324BB}" type="slidenum">
              <a:rPr lang="en-US"/>
              <a:pPr>
                <a:defRPr/>
              </a:pPr>
              <a:t>‹#›</a:t>
            </a:fld>
            <a:endParaRPr lang="en-US"/>
          </a:p>
        </p:txBody>
      </p:sp>
    </p:spTree>
    <p:extLst>
      <p:ext uri="{BB962C8B-B14F-4D97-AF65-F5344CB8AC3E}">
        <p14:creationId xmlns:p14="http://schemas.microsoft.com/office/powerpoint/2010/main" val="34864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683" y="609707"/>
            <a:ext cx="7772723"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60" y="1981944"/>
            <a:ext cx="3808924" cy="4113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9447" y="1981943"/>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9447" y="4115162"/>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52B89D6-028B-4862-A340-D85DCBBBADDD}" type="slidenum">
              <a:rPr lang="en-US"/>
              <a:pPr>
                <a:defRPr/>
              </a:pPr>
              <a:t>‹#›</a:t>
            </a:fld>
            <a:endParaRPr lang="en-US"/>
          </a:p>
        </p:txBody>
      </p:sp>
    </p:spTree>
    <p:extLst>
      <p:ext uri="{BB962C8B-B14F-4D97-AF65-F5344CB8AC3E}">
        <p14:creationId xmlns:p14="http://schemas.microsoft.com/office/powerpoint/2010/main" val="204697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43" y="2129992"/>
            <a:ext cx="7772723" cy="147093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281" y="3885882"/>
            <a:ext cx="6401445" cy="1752706"/>
          </a:xfrm>
        </p:spPr>
        <p:txBody>
          <a:bodyPr/>
          <a:lstStyle>
            <a:lvl1pPr marL="0" indent="0" algn="ctr">
              <a:buNone/>
              <a:defRPr/>
            </a:lvl1pPr>
            <a:lvl2pPr marL="461805" indent="0" algn="ctr">
              <a:buNone/>
              <a:defRPr/>
            </a:lvl2pPr>
            <a:lvl3pPr marL="923610" indent="0" algn="ctr">
              <a:buNone/>
              <a:defRPr/>
            </a:lvl3pPr>
            <a:lvl4pPr marL="1385416" indent="0" algn="ctr">
              <a:buNone/>
              <a:defRPr/>
            </a:lvl4pPr>
            <a:lvl5pPr marL="1847220" indent="0" algn="ctr">
              <a:buNone/>
              <a:defRPr/>
            </a:lvl5pPr>
            <a:lvl6pPr marL="2309025" indent="0" algn="ctr">
              <a:buNone/>
              <a:defRPr/>
            </a:lvl6pPr>
            <a:lvl7pPr marL="2770829" indent="0" algn="ctr">
              <a:buNone/>
              <a:defRPr/>
            </a:lvl7pPr>
            <a:lvl8pPr marL="3232635" indent="0" algn="ctr">
              <a:buNone/>
              <a:defRPr/>
            </a:lvl8pPr>
            <a:lvl9pPr marL="3694441"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850524-8022-4075-B6F3-356299A7F6C6}" type="slidenum">
              <a:rPr lang="en-US"/>
              <a:pPr>
                <a:defRPr/>
              </a:pPr>
              <a:t>‹#›</a:t>
            </a:fld>
            <a:endParaRPr lang="en-US"/>
          </a:p>
        </p:txBody>
      </p:sp>
    </p:spTree>
    <p:extLst>
      <p:ext uri="{BB962C8B-B14F-4D97-AF65-F5344CB8AC3E}">
        <p14:creationId xmlns:p14="http://schemas.microsoft.com/office/powerpoint/2010/main" val="280347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B5F25-3250-4930-8D4B-E606B363915A}" type="slidenum">
              <a:rPr lang="en-US"/>
              <a:pPr>
                <a:defRPr/>
              </a:pPr>
              <a:t>‹#›</a:t>
            </a:fld>
            <a:endParaRPr lang="en-US"/>
          </a:p>
        </p:txBody>
      </p:sp>
    </p:spTree>
    <p:extLst>
      <p:ext uri="{BB962C8B-B14F-4D97-AF65-F5344CB8AC3E}">
        <p14:creationId xmlns:p14="http://schemas.microsoft.com/office/powerpoint/2010/main" val="413733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47" y="4406440"/>
            <a:ext cx="7772723" cy="136268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747" y="2906853"/>
            <a:ext cx="7772723" cy="1499591"/>
          </a:xfrm>
        </p:spPr>
        <p:txBody>
          <a:bodyPr anchor="b"/>
          <a:lstStyle>
            <a:lvl1pPr marL="0" indent="0">
              <a:buNone/>
              <a:defRPr sz="2000"/>
            </a:lvl1pPr>
            <a:lvl2pPr marL="461805" indent="0">
              <a:buNone/>
              <a:defRPr sz="1800"/>
            </a:lvl2pPr>
            <a:lvl3pPr marL="923610" indent="0">
              <a:buNone/>
              <a:defRPr sz="1600"/>
            </a:lvl3pPr>
            <a:lvl4pPr marL="1385416" indent="0">
              <a:buNone/>
              <a:defRPr sz="1400"/>
            </a:lvl4pPr>
            <a:lvl5pPr marL="1847220" indent="0">
              <a:buNone/>
              <a:defRPr sz="1400"/>
            </a:lvl5pPr>
            <a:lvl6pPr marL="2309025" indent="0">
              <a:buNone/>
              <a:defRPr sz="1400"/>
            </a:lvl6pPr>
            <a:lvl7pPr marL="2770829" indent="0">
              <a:buNone/>
              <a:defRPr sz="1400"/>
            </a:lvl7pPr>
            <a:lvl8pPr marL="3232635" indent="0">
              <a:buNone/>
              <a:defRPr sz="1400"/>
            </a:lvl8pPr>
            <a:lvl9pPr marL="369444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F73077-1ED5-4827-8BEA-4BC09AC3F3B2}" type="slidenum">
              <a:rPr lang="en-US"/>
              <a:pPr>
                <a:defRPr/>
              </a:pPr>
              <a:t>‹#›</a:t>
            </a:fld>
            <a:endParaRPr lang="en-US"/>
          </a:p>
        </p:txBody>
      </p:sp>
    </p:spTree>
    <p:extLst>
      <p:ext uri="{BB962C8B-B14F-4D97-AF65-F5344CB8AC3E}">
        <p14:creationId xmlns:p14="http://schemas.microsoft.com/office/powerpoint/2010/main" val="196399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43" y="1981944"/>
            <a:ext cx="3808924"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440" y="1981944"/>
            <a:ext cx="3808925"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587651-1D01-44CA-93A4-ACBC5EF6E42A}" type="slidenum">
              <a:rPr lang="en-US"/>
              <a:pPr>
                <a:defRPr/>
              </a:pPr>
              <a:t>‹#›</a:t>
            </a:fld>
            <a:endParaRPr lang="en-US"/>
          </a:p>
        </p:txBody>
      </p:sp>
    </p:spTree>
    <p:extLst>
      <p:ext uri="{BB962C8B-B14F-4D97-AF65-F5344CB8AC3E}">
        <p14:creationId xmlns:p14="http://schemas.microsoft.com/office/powerpoint/2010/main" val="2919581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59" y="275407"/>
            <a:ext cx="8230891"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559" y="1534616"/>
            <a:ext cx="4041234" cy="639953"/>
          </a:xfrm>
        </p:spPr>
        <p:txBody>
          <a:bodyPr anchor="b"/>
          <a:lstStyle>
            <a:lvl1pPr marL="0" indent="0">
              <a:buNone/>
              <a:defRPr sz="2400" b="1"/>
            </a:lvl1pPr>
            <a:lvl2pPr marL="461805" indent="0">
              <a:buNone/>
              <a:defRPr sz="2000" b="1"/>
            </a:lvl2pPr>
            <a:lvl3pPr marL="923610" indent="0">
              <a:buNone/>
              <a:defRPr sz="1800" b="1"/>
            </a:lvl3pPr>
            <a:lvl4pPr marL="1385416" indent="0">
              <a:buNone/>
              <a:defRPr sz="1600" b="1"/>
            </a:lvl4pPr>
            <a:lvl5pPr marL="1847220" indent="0">
              <a:buNone/>
              <a:defRPr sz="1600" b="1"/>
            </a:lvl5pPr>
            <a:lvl6pPr marL="2309025" indent="0">
              <a:buNone/>
              <a:defRPr sz="1600" b="1"/>
            </a:lvl6pPr>
            <a:lvl7pPr marL="2770829" indent="0">
              <a:buNone/>
              <a:defRPr sz="1600" b="1"/>
            </a:lvl7pPr>
            <a:lvl8pPr marL="3232635" indent="0">
              <a:buNone/>
              <a:defRPr sz="1600" b="1"/>
            </a:lvl8pPr>
            <a:lvl9pPr marL="36944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59" y="2174566"/>
            <a:ext cx="4041234"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98" y="1534616"/>
            <a:ext cx="4042848" cy="639953"/>
          </a:xfrm>
        </p:spPr>
        <p:txBody>
          <a:bodyPr anchor="b"/>
          <a:lstStyle>
            <a:lvl1pPr marL="0" indent="0">
              <a:buNone/>
              <a:defRPr sz="2400" b="1"/>
            </a:lvl1pPr>
            <a:lvl2pPr marL="461805" indent="0">
              <a:buNone/>
              <a:defRPr sz="2000" b="1"/>
            </a:lvl2pPr>
            <a:lvl3pPr marL="923610" indent="0">
              <a:buNone/>
              <a:defRPr sz="1800" b="1"/>
            </a:lvl3pPr>
            <a:lvl4pPr marL="1385416" indent="0">
              <a:buNone/>
              <a:defRPr sz="1600" b="1"/>
            </a:lvl4pPr>
            <a:lvl5pPr marL="1847220" indent="0">
              <a:buNone/>
              <a:defRPr sz="1600" b="1"/>
            </a:lvl5pPr>
            <a:lvl6pPr marL="2309025" indent="0">
              <a:buNone/>
              <a:defRPr sz="1600" b="1"/>
            </a:lvl6pPr>
            <a:lvl7pPr marL="2770829" indent="0">
              <a:buNone/>
              <a:defRPr sz="1600" b="1"/>
            </a:lvl7pPr>
            <a:lvl8pPr marL="3232635" indent="0">
              <a:buNone/>
              <a:defRPr sz="1600" b="1"/>
            </a:lvl8pPr>
            <a:lvl9pPr marL="36944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98" y="2174566"/>
            <a:ext cx="4042848"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361D30-E502-4069-9E4A-0E089117ED4C}" type="slidenum">
              <a:rPr lang="en-US"/>
              <a:pPr>
                <a:defRPr/>
              </a:pPr>
              <a:t>‹#›</a:t>
            </a:fld>
            <a:endParaRPr lang="en-US"/>
          </a:p>
        </p:txBody>
      </p:sp>
    </p:spTree>
    <p:extLst>
      <p:ext uri="{BB962C8B-B14F-4D97-AF65-F5344CB8AC3E}">
        <p14:creationId xmlns:p14="http://schemas.microsoft.com/office/powerpoint/2010/main" val="174794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B5F25-3250-4930-8D4B-E606B363915A}" type="slidenum">
              <a:rPr lang="en-US"/>
              <a:pPr>
                <a:defRPr/>
              </a:pPr>
              <a:t>‹#›</a:t>
            </a:fld>
            <a:endParaRPr lang="en-US"/>
          </a:p>
        </p:txBody>
      </p:sp>
    </p:spTree>
    <p:extLst>
      <p:ext uri="{BB962C8B-B14F-4D97-AF65-F5344CB8AC3E}">
        <p14:creationId xmlns:p14="http://schemas.microsoft.com/office/powerpoint/2010/main" val="413733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8E75F9-A65A-43E8-B651-F1DA1879D3CB}" type="slidenum">
              <a:rPr lang="en-US"/>
              <a:pPr>
                <a:defRPr/>
              </a:pPr>
              <a:t>‹#›</a:t>
            </a:fld>
            <a:endParaRPr lang="en-US"/>
          </a:p>
        </p:txBody>
      </p:sp>
    </p:spTree>
    <p:extLst>
      <p:ext uri="{BB962C8B-B14F-4D97-AF65-F5344CB8AC3E}">
        <p14:creationId xmlns:p14="http://schemas.microsoft.com/office/powerpoint/2010/main" val="3678100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B121CD-BAD2-437B-92C8-57E4D03F83C7}" type="slidenum">
              <a:rPr lang="en-US"/>
              <a:pPr>
                <a:defRPr/>
              </a:pPr>
              <a:t>‹#›</a:t>
            </a:fld>
            <a:endParaRPr lang="en-US"/>
          </a:p>
        </p:txBody>
      </p:sp>
    </p:spTree>
    <p:extLst>
      <p:ext uri="{BB962C8B-B14F-4D97-AF65-F5344CB8AC3E}">
        <p14:creationId xmlns:p14="http://schemas.microsoft.com/office/powerpoint/2010/main" val="1493444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59" y="273810"/>
            <a:ext cx="3008743" cy="116051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04" y="273814"/>
            <a:ext cx="5112445" cy="5851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559" y="1434322"/>
            <a:ext cx="3008743" cy="4691394"/>
          </a:xfrm>
        </p:spPr>
        <p:txBody>
          <a:bodyPr/>
          <a:lstStyle>
            <a:lvl1pPr marL="0" indent="0">
              <a:buNone/>
              <a:defRPr sz="1400"/>
            </a:lvl1pPr>
            <a:lvl2pPr marL="461805" indent="0">
              <a:buNone/>
              <a:defRPr sz="1200"/>
            </a:lvl2pPr>
            <a:lvl3pPr marL="923610" indent="0">
              <a:buNone/>
              <a:defRPr sz="1000"/>
            </a:lvl3pPr>
            <a:lvl4pPr marL="1385416" indent="0">
              <a:buNone/>
              <a:defRPr sz="900"/>
            </a:lvl4pPr>
            <a:lvl5pPr marL="1847220" indent="0">
              <a:buNone/>
              <a:defRPr sz="900"/>
            </a:lvl5pPr>
            <a:lvl6pPr marL="2309025" indent="0">
              <a:buNone/>
              <a:defRPr sz="900"/>
            </a:lvl6pPr>
            <a:lvl7pPr marL="2770829" indent="0">
              <a:buNone/>
              <a:defRPr sz="900"/>
            </a:lvl7pPr>
            <a:lvl8pPr marL="3232635" indent="0">
              <a:buNone/>
              <a:defRPr sz="900"/>
            </a:lvl8pPr>
            <a:lvl9pPr marL="36944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60E938-8484-4803-BC5A-BCF99C7CD375}" type="slidenum">
              <a:rPr lang="en-US"/>
              <a:pPr>
                <a:defRPr/>
              </a:pPr>
              <a:t>‹#›</a:t>
            </a:fld>
            <a:endParaRPr lang="en-US"/>
          </a:p>
        </p:txBody>
      </p:sp>
    </p:spTree>
    <p:extLst>
      <p:ext uri="{BB962C8B-B14F-4D97-AF65-F5344CB8AC3E}">
        <p14:creationId xmlns:p14="http://schemas.microsoft.com/office/powerpoint/2010/main" val="3834288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41" y="4801237"/>
            <a:ext cx="5486722" cy="56672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341" y="612894"/>
            <a:ext cx="5486722" cy="4115118"/>
          </a:xfrm>
        </p:spPr>
        <p:txBody>
          <a:bodyPr/>
          <a:lstStyle>
            <a:lvl1pPr marL="0" indent="0">
              <a:buNone/>
              <a:defRPr sz="3200"/>
            </a:lvl1pPr>
            <a:lvl2pPr marL="461805" indent="0">
              <a:buNone/>
              <a:defRPr sz="2800"/>
            </a:lvl2pPr>
            <a:lvl3pPr marL="923610" indent="0">
              <a:buNone/>
              <a:defRPr sz="2400"/>
            </a:lvl3pPr>
            <a:lvl4pPr marL="1385416" indent="0">
              <a:buNone/>
              <a:defRPr sz="2000"/>
            </a:lvl4pPr>
            <a:lvl5pPr marL="1847220" indent="0">
              <a:buNone/>
              <a:defRPr sz="2000"/>
            </a:lvl5pPr>
            <a:lvl6pPr marL="2309025" indent="0">
              <a:buNone/>
              <a:defRPr sz="2000"/>
            </a:lvl6pPr>
            <a:lvl7pPr marL="2770829" indent="0">
              <a:buNone/>
              <a:defRPr sz="2000"/>
            </a:lvl7pPr>
            <a:lvl8pPr marL="3232635" indent="0">
              <a:buNone/>
              <a:defRPr sz="2000"/>
            </a:lvl8pPr>
            <a:lvl9pPr marL="3694441" indent="0">
              <a:buNone/>
              <a:defRPr sz="2000"/>
            </a:lvl9pPr>
          </a:lstStyle>
          <a:p>
            <a:pPr lvl="0"/>
            <a:endParaRPr lang="en-GB" noProof="0" smtClean="0"/>
          </a:p>
        </p:txBody>
      </p:sp>
      <p:sp>
        <p:nvSpPr>
          <p:cNvPr id="4" name="Text Placeholder 3"/>
          <p:cNvSpPr>
            <a:spLocks noGrp="1"/>
          </p:cNvSpPr>
          <p:nvPr>
            <p:ph type="body" sz="half" idx="2"/>
          </p:nvPr>
        </p:nvSpPr>
        <p:spPr>
          <a:xfrm>
            <a:off x="1792341" y="5367961"/>
            <a:ext cx="5486722" cy="803921"/>
          </a:xfrm>
        </p:spPr>
        <p:txBody>
          <a:bodyPr/>
          <a:lstStyle>
            <a:lvl1pPr marL="0" indent="0">
              <a:buNone/>
              <a:defRPr sz="1400"/>
            </a:lvl1pPr>
            <a:lvl2pPr marL="461805" indent="0">
              <a:buNone/>
              <a:defRPr sz="1200"/>
            </a:lvl2pPr>
            <a:lvl3pPr marL="923610" indent="0">
              <a:buNone/>
              <a:defRPr sz="1000"/>
            </a:lvl3pPr>
            <a:lvl4pPr marL="1385416" indent="0">
              <a:buNone/>
              <a:defRPr sz="900"/>
            </a:lvl4pPr>
            <a:lvl5pPr marL="1847220" indent="0">
              <a:buNone/>
              <a:defRPr sz="900"/>
            </a:lvl5pPr>
            <a:lvl6pPr marL="2309025" indent="0">
              <a:buNone/>
              <a:defRPr sz="900"/>
            </a:lvl6pPr>
            <a:lvl7pPr marL="2770829" indent="0">
              <a:buNone/>
              <a:defRPr sz="900"/>
            </a:lvl7pPr>
            <a:lvl8pPr marL="3232635" indent="0">
              <a:buNone/>
              <a:defRPr sz="900"/>
            </a:lvl8pPr>
            <a:lvl9pPr marL="36944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03777-4AA6-491F-A5C1-3CC5557B6BCF}" type="slidenum">
              <a:rPr lang="en-US"/>
              <a:pPr>
                <a:defRPr/>
              </a:pPr>
              <a:t>‹#›</a:t>
            </a:fld>
            <a:endParaRPr lang="en-US"/>
          </a:p>
        </p:txBody>
      </p:sp>
    </p:spTree>
    <p:extLst>
      <p:ext uri="{BB962C8B-B14F-4D97-AF65-F5344CB8AC3E}">
        <p14:creationId xmlns:p14="http://schemas.microsoft.com/office/powerpoint/2010/main" val="681193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123A75-F2EE-41BB-8785-CD9ECC7D6543}" type="slidenum">
              <a:rPr lang="en-US"/>
              <a:pPr>
                <a:defRPr/>
              </a:pPr>
              <a:t>‹#›</a:t>
            </a:fld>
            <a:endParaRPr lang="en-US"/>
          </a:p>
        </p:txBody>
      </p:sp>
    </p:spTree>
    <p:extLst>
      <p:ext uri="{BB962C8B-B14F-4D97-AF65-F5344CB8AC3E}">
        <p14:creationId xmlns:p14="http://schemas.microsoft.com/office/powerpoint/2010/main" val="311780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88" y="609710"/>
            <a:ext cx="1942374" cy="5485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643" y="609710"/>
            <a:ext cx="5675475" cy="548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32036-ECBF-4B0F-8DAA-220C1FE472DA}" type="slidenum">
              <a:rPr lang="en-US"/>
              <a:pPr>
                <a:defRPr/>
              </a:pPr>
              <a:t>‹#›</a:t>
            </a:fld>
            <a:endParaRPr lang="en-US"/>
          </a:p>
        </p:txBody>
      </p:sp>
    </p:spTree>
    <p:extLst>
      <p:ext uri="{BB962C8B-B14F-4D97-AF65-F5344CB8AC3E}">
        <p14:creationId xmlns:p14="http://schemas.microsoft.com/office/powerpoint/2010/main" val="1639873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643" y="609707"/>
            <a:ext cx="777272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643"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31108F-D51D-4115-8DF2-6C6E9B4E0D0D}" type="slidenum">
              <a:rPr lang="en-US"/>
              <a:pPr>
                <a:defRPr/>
              </a:pPr>
              <a:t>‹#›</a:t>
            </a:fld>
            <a:endParaRPr lang="en-US"/>
          </a:p>
        </p:txBody>
      </p:sp>
    </p:spTree>
    <p:extLst>
      <p:ext uri="{BB962C8B-B14F-4D97-AF65-F5344CB8AC3E}">
        <p14:creationId xmlns:p14="http://schemas.microsoft.com/office/powerpoint/2010/main" val="178087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643" y="609707"/>
            <a:ext cx="7772723"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643"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29E08-4647-4AF7-A4A3-14089EB324BB}" type="slidenum">
              <a:rPr lang="en-US"/>
              <a:pPr>
                <a:defRPr/>
              </a:pPr>
              <a:t>‹#›</a:t>
            </a:fld>
            <a:endParaRPr lang="en-US"/>
          </a:p>
        </p:txBody>
      </p:sp>
    </p:spTree>
    <p:extLst>
      <p:ext uri="{BB962C8B-B14F-4D97-AF65-F5344CB8AC3E}">
        <p14:creationId xmlns:p14="http://schemas.microsoft.com/office/powerpoint/2010/main" val="34864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643" y="609707"/>
            <a:ext cx="7772723"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43" y="1981944"/>
            <a:ext cx="3808924" cy="4113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9440" y="1981943"/>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9440" y="4115122"/>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52B89D6-028B-4862-A340-D85DCBBBADDD}" type="slidenum">
              <a:rPr lang="en-US"/>
              <a:pPr>
                <a:defRPr/>
              </a:pPr>
              <a:t>‹#›</a:t>
            </a:fld>
            <a:endParaRPr lang="en-US"/>
          </a:p>
        </p:txBody>
      </p:sp>
    </p:spTree>
    <p:extLst>
      <p:ext uri="{BB962C8B-B14F-4D97-AF65-F5344CB8AC3E}">
        <p14:creationId xmlns:p14="http://schemas.microsoft.com/office/powerpoint/2010/main" val="204697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87" y="2129992"/>
            <a:ext cx="7772723" cy="147093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309" y="3885882"/>
            <a:ext cx="6401445" cy="1752706"/>
          </a:xfrm>
        </p:spPr>
        <p:txBody>
          <a:bodyPr/>
          <a:lstStyle>
            <a:lvl1pPr marL="0" indent="0" algn="ctr">
              <a:buNone/>
              <a:defRPr/>
            </a:lvl1pPr>
            <a:lvl2pPr marL="459613" indent="0" algn="ctr">
              <a:buNone/>
              <a:defRPr/>
            </a:lvl2pPr>
            <a:lvl3pPr marL="919231" indent="0" algn="ctr">
              <a:buNone/>
              <a:defRPr/>
            </a:lvl3pPr>
            <a:lvl4pPr marL="1378837" indent="0" algn="ctr">
              <a:buNone/>
              <a:defRPr/>
            </a:lvl4pPr>
            <a:lvl5pPr marL="1838449" indent="0" algn="ctr">
              <a:buNone/>
              <a:defRPr/>
            </a:lvl5pPr>
            <a:lvl6pPr marL="2298061" indent="0" algn="ctr">
              <a:buNone/>
              <a:defRPr/>
            </a:lvl6pPr>
            <a:lvl7pPr marL="2757675" indent="0" algn="ctr">
              <a:buNone/>
              <a:defRPr/>
            </a:lvl7pPr>
            <a:lvl8pPr marL="3217287" indent="0" algn="ctr">
              <a:buNone/>
              <a:defRPr/>
            </a:lvl8pPr>
            <a:lvl9pPr marL="36769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8EFAF-36A2-4347-8B7E-F47B7F8167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88" y="4406440"/>
            <a:ext cx="7772723" cy="136268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788" y="2906893"/>
            <a:ext cx="7772723" cy="1499591"/>
          </a:xfrm>
        </p:spPr>
        <p:txBody>
          <a:bodyPr anchor="b"/>
          <a:lstStyle>
            <a:lvl1pPr marL="0" indent="0">
              <a:buNone/>
              <a:defRPr sz="2000"/>
            </a:lvl1pPr>
            <a:lvl2pPr marL="459812" indent="0">
              <a:buNone/>
              <a:defRPr sz="1800"/>
            </a:lvl2pPr>
            <a:lvl3pPr marL="919627" indent="0">
              <a:buNone/>
              <a:defRPr sz="1600"/>
            </a:lvl3pPr>
            <a:lvl4pPr marL="1379434" indent="0">
              <a:buNone/>
              <a:defRPr sz="1400"/>
            </a:lvl4pPr>
            <a:lvl5pPr marL="1839245" indent="0">
              <a:buNone/>
              <a:defRPr sz="1400"/>
            </a:lvl5pPr>
            <a:lvl6pPr marL="2299055" indent="0">
              <a:buNone/>
              <a:defRPr sz="1400"/>
            </a:lvl6pPr>
            <a:lvl7pPr marL="2758867" indent="0">
              <a:buNone/>
              <a:defRPr sz="1400"/>
            </a:lvl7pPr>
            <a:lvl8pPr marL="3218679" indent="0">
              <a:buNone/>
              <a:defRPr sz="1400"/>
            </a:lvl8pPr>
            <a:lvl9pPr marL="367849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F73077-1ED5-4827-8BEA-4BC09AC3F3B2}" type="slidenum">
              <a:rPr lang="en-US"/>
              <a:pPr>
                <a:defRPr/>
              </a:pPr>
              <a:t>‹#›</a:t>
            </a:fld>
            <a:endParaRPr lang="en-US"/>
          </a:p>
        </p:txBody>
      </p:sp>
    </p:spTree>
    <p:extLst>
      <p:ext uri="{BB962C8B-B14F-4D97-AF65-F5344CB8AC3E}">
        <p14:creationId xmlns:p14="http://schemas.microsoft.com/office/powerpoint/2010/main" val="1963996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094A0-8C54-48D5-9DEE-C6A00F5D4B3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92" y="4406440"/>
            <a:ext cx="7772723" cy="136268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792" y="2906897"/>
            <a:ext cx="7772723" cy="1499591"/>
          </a:xfrm>
        </p:spPr>
        <p:txBody>
          <a:bodyPr anchor="b"/>
          <a:lstStyle>
            <a:lvl1pPr marL="0" indent="0">
              <a:buNone/>
              <a:defRPr sz="2000"/>
            </a:lvl1pPr>
            <a:lvl2pPr marL="459613" indent="0">
              <a:buNone/>
              <a:defRPr sz="1800"/>
            </a:lvl2pPr>
            <a:lvl3pPr marL="919231" indent="0">
              <a:buNone/>
              <a:defRPr sz="1600"/>
            </a:lvl3pPr>
            <a:lvl4pPr marL="1378837" indent="0">
              <a:buNone/>
              <a:defRPr sz="1400"/>
            </a:lvl4pPr>
            <a:lvl5pPr marL="1838449" indent="0">
              <a:buNone/>
              <a:defRPr sz="1400"/>
            </a:lvl5pPr>
            <a:lvl6pPr marL="2298061" indent="0">
              <a:buNone/>
              <a:defRPr sz="1400"/>
            </a:lvl6pPr>
            <a:lvl7pPr marL="2757675" indent="0">
              <a:buNone/>
              <a:defRPr sz="1400"/>
            </a:lvl7pPr>
            <a:lvl8pPr marL="3217287" indent="0">
              <a:buNone/>
              <a:defRPr sz="1400"/>
            </a:lvl8pPr>
            <a:lvl9pPr marL="36769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56560-A0D7-4DF9-8F63-413F378DE4C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60" y="1981944"/>
            <a:ext cx="3808924"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447" y="1981944"/>
            <a:ext cx="3808925"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579A99-1DD7-4E65-BB8E-A6EF7239FEA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3" y="275451"/>
            <a:ext cx="8230891"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559" y="1534660"/>
            <a:ext cx="4041234" cy="639953"/>
          </a:xfrm>
        </p:spPr>
        <p:txBody>
          <a:bodyPr anchor="b"/>
          <a:lstStyle>
            <a:lvl1pPr marL="0" indent="0">
              <a:buNone/>
              <a:defRPr sz="2400" b="1"/>
            </a:lvl1pPr>
            <a:lvl2pPr marL="459613" indent="0">
              <a:buNone/>
              <a:defRPr sz="2000" b="1"/>
            </a:lvl2pPr>
            <a:lvl3pPr marL="919231" indent="0">
              <a:buNone/>
              <a:defRPr sz="1800" b="1"/>
            </a:lvl3pPr>
            <a:lvl4pPr marL="1378837" indent="0">
              <a:buNone/>
              <a:defRPr sz="1600" b="1"/>
            </a:lvl4pPr>
            <a:lvl5pPr marL="1838449" indent="0">
              <a:buNone/>
              <a:defRPr sz="1600" b="1"/>
            </a:lvl5pPr>
            <a:lvl6pPr marL="2298061" indent="0">
              <a:buNone/>
              <a:defRPr sz="1600" b="1"/>
            </a:lvl6pPr>
            <a:lvl7pPr marL="2757675" indent="0">
              <a:buNone/>
              <a:defRPr sz="1600" b="1"/>
            </a:lvl7pPr>
            <a:lvl8pPr marL="3217287" indent="0">
              <a:buNone/>
              <a:defRPr sz="1600" b="1"/>
            </a:lvl8pPr>
            <a:lvl9pPr marL="36769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59" y="2174566"/>
            <a:ext cx="4041234"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98" y="1534660"/>
            <a:ext cx="4042848" cy="639953"/>
          </a:xfrm>
        </p:spPr>
        <p:txBody>
          <a:bodyPr anchor="b"/>
          <a:lstStyle>
            <a:lvl1pPr marL="0" indent="0">
              <a:buNone/>
              <a:defRPr sz="2400" b="1"/>
            </a:lvl1pPr>
            <a:lvl2pPr marL="459613" indent="0">
              <a:buNone/>
              <a:defRPr sz="2000" b="1"/>
            </a:lvl2pPr>
            <a:lvl3pPr marL="919231" indent="0">
              <a:buNone/>
              <a:defRPr sz="1800" b="1"/>
            </a:lvl3pPr>
            <a:lvl4pPr marL="1378837" indent="0">
              <a:buNone/>
              <a:defRPr sz="1600" b="1"/>
            </a:lvl4pPr>
            <a:lvl5pPr marL="1838449" indent="0">
              <a:buNone/>
              <a:defRPr sz="1600" b="1"/>
            </a:lvl5pPr>
            <a:lvl6pPr marL="2298061" indent="0">
              <a:buNone/>
              <a:defRPr sz="1600" b="1"/>
            </a:lvl6pPr>
            <a:lvl7pPr marL="2757675" indent="0">
              <a:buNone/>
              <a:defRPr sz="1600" b="1"/>
            </a:lvl7pPr>
            <a:lvl8pPr marL="3217287" indent="0">
              <a:buNone/>
              <a:defRPr sz="1600" b="1"/>
            </a:lvl8pPr>
            <a:lvl9pPr marL="36769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98" y="2174566"/>
            <a:ext cx="4042848"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B30A1D-37BC-4ADA-A6C5-0CA48502CF3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A27005-D46F-4752-8228-B05C1662FE4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652844-73E2-4643-B963-2848AC1B367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4" y="273810"/>
            <a:ext cx="3008743" cy="116051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16" y="273858"/>
            <a:ext cx="5112445" cy="5851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604" y="1434322"/>
            <a:ext cx="3008743" cy="4691394"/>
          </a:xfrm>
        </p:spPr>
        <p:txBody>
          <a:bodyPr/>
          <a:lstStyle>
            <a:lvl1pPr marL="0" indent="0">
              <a:buNone/>
              <a:defRPr sz="1400"/>
            </a:lvl1pPr>
            <a:lvl2pPr marL="459613" indent="0">
              <a:buNone/>
              <a:defRPr sz="1200"/>
            </a:lvl2pPr>
            <a:lvl3pPr marL="919231" indent="0">
              <a:buNone/>
              <a:defRPr sz="1000"/>
            </a:lvl3pPr>
            <a:lvl4pPr marL="1378837" indent="0">
              <a:buNone/>
              <a:defRPr sz="900"/>
            </a:lvl4pPr>
            <a:lvl5pPr marL="1838449" indent="0">
              <a:buNone/>
              <a:defRPr sz="900"/>
            </a:lvl5pPr>
            <a:lvl6pPr marL="2298061" indent="0">
              <a:buNone/>
              <a:defRPr sz="900"/>
            </a:lvl6pPr>
            <a:lvl7pPr marL="2757675" indent="0">
              <a:buNone/>
              <a:defRPr sz="900"/>
            </a:lvl7pPr>
            <a:lvl8pPr marL="3217287" indent="0">
              <a:buNone/>
              <a:defRPr sz="900"/>
            </a:lvl8pPr>
            <a:lvl9pPr marL="36769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C4B28B-22AD-4219-A606-1B7DD7BB725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41" y="4801237"/>
            <a:ext cx="5486722" cy="56672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341" y="612921"/>
            <a:ext cx="5486722" cy="4115118"/>
          </a:xfrm>
        </p:spPr>
        <p:txBody>
          <a:bodyPr/>
          <a:lstStyle>
            <a:lvl1pPr marL="0" indent="0">
              <a:buNone/>
              <a:defRPr sz="3200"/>
            </a:lvl1pPr>
            <a:lvl2pPr marL="459613" indent="0">
              <a:buNone/>
              <a:defRPr sz="2800"/>
            </a:lvl2pPr>
            <a:lvl3pPr marL="919231" indent="0">
              <a:buNone/>
              <a:defRPr sz="2400"/>
            </a:lvl3pPr>
            <a:lvl4pPr marL="1378837" indent="0">
              <a:buNone/>
              <a:defRPr sz="2000"/>
            </a:lvl4pPr>
            <a:lvl5pPr marL="1838449" indent="0">
              <a:buNone/>
              <a:defRPr sz="2000"/>
            </a:lvl5pPr>
            <a:lvl6pPr marL="2298061" indent="0">
              <a:buNone/>
              <a:defRPr sz="2000"/>
            </a:lvl6pPr>
            <a:lvl7pPr marL="2757675" indent="0">
              <a:buNone/>
              <a:defRPr sz="2000"/>
            </a:lvl7pPr>
            <a:lvl8pPr marL="3217287" indent="0">
              <a:buNone/>
              <a:defRPr sz="2000"/>
            </a:lvl8pPr>
            <a:lvl9pPr marL="3676900" indent="0">
              <a:buNone/>
              <a:defRPr sz="2000"/>
            </a:lvl9pPr>
          </a:lstStyle>
          <a:p>
            <a:pPr lvl="0"/>
            <a:endParaRPr lang="en-GB" noProof="0" smtClean="0"/>
          </a:p>
        </p:txBody>
      </p:sp>
      <p:sp>
        <p:nvSpPr>
          <p:cNvPr id="4" name="Text Placeholder 3"/>
          <p:cNvSpPr>
            <a:spLocks noGrp="1"/>
          </p:cNvSpPr>
          <p:nvPr>
            <p:ph type="body" sz="half" idx="2"/>
          </p:nvPr>
        </p:nvSpPr>
        <p:spPr>
          <a:xfrm>
            <a:off x="1792341" y="5367961"/>
            <a:ext cx="5486722" cy="803921"/>
          </a:xfrm>
        </p:spPr>
        <p:txBody>
          <a:bodyPr/>
          <a:lstStyle>
            <a:lvl1pPr marL="0" indent="0">
              <a:buNone/>
              <a:defRPr sz="1400"/>
            </a:lvl1pPr>
            <a:lvl2pPr marL="459613" indent="0">
              <a:buNone/>
              <a:defRPr sz="1200"/>
            </a:lvl2pPr>
            <a:lvl3pPr marL="919231" indent="0">
              <a:buNone/>
              <a:defRPr sz="1000"/>
            </a:lvl3pPr>
            <a:lvl4pPr marL="1378837" indent="0">
              <a:buNone/>
              <a:defRPr sz="900"/>
            </a:lvl4pPr>
            <a:lvl5pPr marL="1838449" indent="0">
              <a:buNone/>
              <a:defRPr sz="900"/>
            </a:lvl5pPr>
            <a:lvl6pPr marL="2298061" indent="0">
              <a:buNone/>
              <a:defRPr sz="900"/>
            </a:lvl6pPr>
            <a:lvl7pPr marL="2757675" indent="0">
              <a:buNone/>
              <a:defRPr sz="900"/>
            </a:lvl7pPr>
            <a:lvl8pPr marL="3217287" indent="0">
              <a:buNone/>
              <a:defRPr sz="900"/>
            </a:lvl8pPr>
            <a:lvl9pPr marL="36769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E0F6FE-4B21-45AF-BA55-E5930562FCCF}"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546AB2-CFCE-47B3-8F3E-CB88EA0B7DD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88" y="609754"/>
            <a:ext cx="1942374" cy="5485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687" y="609754"/>
            <a:ext cx="5675475" cy="548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53B82-BBD2-48CA-97E6-ED66F3EB00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60" y="1981944"/>
            <a:ext cx="3808924"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447" y="1981944"/>
            <a:ext cx="3808925"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587651-1D01-44CA-93A4-ACBC5EF6E42A}" type="slidenum">
              <a:rPr lang="en-US"/>
              <a:pPr>
                <a:defRPr/>
              </a:pPr>
              <a:t>‹#›</a:t>
            </a:fld>
            <a:endParaRPr lang="en-US"/>
          </a:p>
        </p:txBody>
      </p:sp>
    </p:spTree>
    <p:extLst>
      <p:ext uri="{BB962C8B-B14F-4D97-AF65-F5344CB8AC3E}">
        <p14:creationId xmlns:p14="http://schemas.microsoft.com/office/powerpoint/2010/main" val="2919581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687" y="609707"/>
            <a:ext cx="777272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687"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EDA33D-326F-42AF-9ACD-20110ABCDE6C}"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687" y="609707"/>
            <a:ext cx="7772723"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687"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454C-8C36-4F7A-B223-BE2B7F692C3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687" y="609707"/>
            <a:ext cx="7772723"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60" y="1981944"/>
            <a:ext cx="3808924" cy="4113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9447" y="1981943"/>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9447" y="4115165"/>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33CEBD1-2125-49F0-B329-01106887592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71" y="2129992"/>
            <a:ext cx="7772723" cy="147093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309" y="3885882"/>
            <a:ext cx="6401445" cy="1752706"/>
          </a:xfrm>
        </p:spPr>
        <p:txBody>
          <a:bodyPr/>
          <a:lstStyle>
            <a:lvl1pPr marL="0" indent="0" algn="ctr">
              <a:buNone/>
              <a:defRPr/>
            </a:lvl1pPr>
            <a:lvl2pPr marL="460412" indent="0" algn="ctr">
              <a:buNone/>
              <a:defRPr/>
            </a:lvl2pPr>
            <a:lvl3pPr marL="920815" indent="0" algn="ctr">
              <a:buNone/>
              <a:defRPr/>
            </a:lvl3pPr>
            <a:lvl4pPr marL="1381226" indent="0" algn="ctr">
              <a:buNone/>
              <a:defRPr/>
            </a:lvl4pPr>
            <a:lvl5pPr marL="1841634" indent="0" algn="ctr">
              <a:buNone/>
              <a:defRPr/>
            </a:lvl5pPr>
            <a:lvl6pPr marL="2302041" indent="0" algn="ctr">
              <a:buNone/>
              <a:defRPr/>
            </a:lvl6pPr>
            <a:lvl7pPr marL="2762450" indent="0" algn="ctr">
              <a:buNone/>
              <a:defRPr/>
            </a:lvl7pPr>
            <a:lvl8pPr marL="3222860" indent="0" algn="ctr">
              <a:buNone/>
              <a:defRPr/>
            </a:lvl8pPr>
            <a:lvl9pPr marL="3683269"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8EFAF-36A2-4347-8B7E-F47B7F81678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094A0-8C54-48D5-9DEE-C6A00F5D4B32}"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76" y="4406440"/>
            <a:ext cx="7772723" cy="136268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776" y="2906881"/>
            <a:ext cx="7772723" cy="1499591"/>
          </a:xfrm>
        </p:spPr>
        <p:txBody>
          <a:bodyPr anchor="b"/>
          <a:lstStyle>
            <a:lvl1pPr marL="0" indent="0">
              <a:buNone/>
              <a:defRPr sz="2000"/>
            </a:lvl1pPr>
            <a:lvl2pPr marL="460412" indent="0">
              <a:buNone/>
              <a:defRPr sz="1800"/>
            </a:lvl2pPr>
            <a:lvl3pPr marL="920815" indent="0">
              <a:buNone/>
              <a:defRPr sz="1600"/>
            </a:lvl3pPr>
            <a:lvl4pPr marL="1381226" indent="0">
              <a:buNone/>
              <a:defRPr sz="1400"/>
            </a:lvl4pPr>
            <a:lvl5pPr marL="1841634" indent="0">
              <a:buNone/>
              <a:defRPr sz="1400"/>
            </a:lvl5pPr>
            <a:lvl6pPr marL="2302041" indent="0">
              <a:buNone/>
              <a:defRPr sz="1400"/>
            </a:lvl6pPr>
            <a:lvl7pPr marL="2762450" indent="0">
              <a:buNone/>
              <a:defRPr sz="1400"/>
            </a:lvl7pPr>
            <a:lvl8pPr marL="3222860" indent="0">
              <a:buNone/>
              <a:defRPr sz="1400"/>
            </a:lvl8pPr>
            <a:lvl9pPr marL="368326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56560-A0D7-4DF9-8F63-413F378DE4C6}"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60" y="1981944"/>
            <a:ext cx="3808924"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447" y="1981944"/>
            <a:ext cx="3808925"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579A99-1DD7-4E65-BB8E-A6EF7239FEA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87" y="275435"/>
            <a:ext cx="8230891"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559" y="1534644"/>
            <a:ext cx="4041234" cy="639953"/>
          </a:xfrm>
        </p:spPr>
        <p:txBody>
          <a:bodyPr anchor="b"/>
          <a:lstStyle>
            <a:lvl1pPr marL="0" indent="0">
              <a:buNone/>
              <a:defRPr sz="2400" b="1"/>
            </a:lvl1pPr>
            <a:lvl2pPr marL="460412" indent="0">
              <a:buNone/>
              <a:defRPr sz="2000" b="1"/>
            </a:lvl2pPr>
            <a:lvl3pPr marL="920815" indent="0">
              <a:buNone/>
              <a:defRPr sz="1800" b="1"/>
            </a:lvl3pPr>
            <a:lvl4pPr marL="1381226" indent="0">
              <a:buNone/>
              <a:defRPr sz="1600" b="1"/>
            </a:lvl4pPr>
            <a:lvl5pPr marL="1841634" indent="0">
              <a:buNone/>
              <a:defRPr sz="1600" b="1"/>
            </a:lvl5pPr>
            <a:lvl6pPr marL="2302041" indent="0">
              <a:buNone/>
              <a:defRPr sz="1600" b="1"/>
            </a:lvl6pPr>
            <a:lvl7pPr marL="2762450" indent="0">
              <a:buNone/>
              <a:defRPr sz="1600" b="1"/>
            </a:lvl7pPr>
            <a:lvl8pPr marL="3222860" indent="0">
              <a:buNone/>
              <a:defRPr sz="1600" b="1"/>
            </a:lvl8pPr>
            <a:lvl9pPr marL="36832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59" y="2174566"/>
            <a:ext cx="4041234"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98" y="1534644"/>
            <a:ext cx="4042848" cy="639953"/>
          </a:xfrm>
        </p:spPr>
        <p:txBody>
          <a:bodyPr anchor="b"/>
          <a:lstStyle>
            <a:lvl1pPr marL="0" indent="0">
              <a:buNone/>
              <a:defRPr sz="2400" b="1"/>
            </a:lvl1pPr>
            <a:lvl2pPr marL="460412" indent="0">
              <a:buNone/>
              <a:defRPr sz="2000" b="1"/>
            </a:lvl2pPr>
            <a:lvl3pPr marL="920815" indent="0">
              <a:buNone/>
              <a:defRPr sz="1800" b="1"/>
            </a:lvl3pPr>
            <a:lvl4pPr marL="1381226" indent="0">
              <a:buNone/>
              <a:defRPr sz="1600" b="1"/>
            </a:lvl4pPr>
            <a:lvl5pPr marL="1841634" indent="0">
              <a:buNone/>
              <a:defRPr sz="1600" b="1"/>
            </a:lvl5pPr>
            <a:lvl6pPr marL="2302041" indent="0">
              <a:buNone/>
              <a:defRPr sz="1600" b="1"/>
            </a:lvl6pPr>
            <a:lvl7pPr marL="2762450" indent="0">
              <a:buNone/>
              <a:defRPr sz="1600" b="1"/>
            </a:lvl7pPr>
            <a:lvl8pPr marL="3222860" indent="0">
              <a:buNone/>
              <a:defRPr sz="1600" b="1"/>
            </a:lvl8pPr>
            <a:lvl9pPr marL="36832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98" y="2174566"/>
            <a:ext cx="4042848"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B30A1D-37BC-4ADA-A6C5-0CA48502CF3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A27005-D46F-4752-8228-B05C1662FE4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652844-73E2-4643-B963-2848AC1B36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9" y="275447"/>
            <a:ext cx="8230891"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559" y="1534656"/>
            <a:ext cx="4041234" cy="639953"/>
          </a:xfrm>
        </p:spPr>
        <p:txBody>
          <a:bodyPr anchor="b"/>
          <a:lstStyle>
            <a:lvl1pPr marL="0" indent="0">
              <a:buNone/>
              <a:defRPr sz="2400" b="1"/>
            </a:lvl1pPr>
            <a:lvl2pPr marL="459812" indent="0">
              <a:buNone/>
              <a:defRPr sz="2000" b="1"/>
            </a:lvl2pPr>
            <a:lvl3pPr marL="919627" indent="0">
              <a:buNone/>
              <a:defRPr sz="1800" b="1"/>
            </a:lvl3pPr>
            <a:lvl4pPr marL="1379434" indent="0">
              <a:buNone/>
              <a:defRPr sz="1600" b="1"/>
            </a:lvl4pPr>
            <a:lvl5pPr marL="1839245" indent="0">
              <a:buNone/>
              <a:defRPr sz="1600" b="1"/>
            </a:lvl5pPr>
            <a:lvl6pPr marL="2299055" indent="0">
              <a:buNone/>
              <a:defRPr sz="1600" b="1"/>
            </a:lvl6pPr>
            <a:lvl7pPr marL="2758867" indent="0">
              <a:buNone/>
              <a:defRPr sz="1600" b="1"/>
            </a:lvl7pPr>
            <a:lvl8pPr marL="3218679" indent="0">
              <a:buNone/>
              <a:defRPr sz="1600" b="1"/>
            </a:lvl8pPr>
            <a:lvl9pPr marL="36784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59" y="2174566"/>
            <a:ext cx="4041234"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98" y="1534656"/>
            <a:ext cx="4042848" cy="639953"/>
          </a:xfrm>
        </p:spPr>
        <p:txBody>
          <a:bodyPr anchor="b"/>
          <a:lstStyle>
            <a:lvl1pPr marL="0" indent="0">
              <a:buNone/>
              <a:defRPr sz="2400" b="1"/>
            </a:lvl1pPr>
            <a:lvl2pPr marL="459812" indent="0">
              <a:buNone/>
              <a:defRPr sz="2000" b="1"/>
            </a:lvl2pPr>
            <a:lvl3pPr marL="919627" indent="0">
              <a:buNone/>
              <a:defRPr sz="1800" b="1"/>
            </a:lvl3pPr>
            <a:lvl4pPr marL="1379434" indent="0">
              <a:buNone/>
              <a:defRPr sz="1600" b="1"/>
            </a:lvl4pPr>
            <a:lvl5pPr marL="1839245" indent="0">
              <a:buNone/>
              <a:defRPr sz="1600" b="1"/>
            </a:lvl5pPr>
            <a:lvl6pPr marL="2299055" indent="0">
              <a:buNone/>
              <a:defRPr sz="1600" b="1"/>
            </a:lvl6pPr>
            <a:lvl7pPr marL="2758867" indent="0">
              <a:buNone/>
              <a:defRPr sz="1600" b="1"/>
            </a:lvl7pPr>
            <a:lvl8pPr marL="3218679" indent="0">
              <a:buNone/>
              <a:defRPr sz="1600" b="1"/>
            </a:lvl8pPr>
            <a:lvl9pPr marL="36784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98" y="2174566"/>
            <a:ext cx="4042848"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361D30-E502-4069-9E4A-0E089117ED4C}" type="slidenum">
              <a:rPr lang="en-US"/>
              <a:pPr>
                <a:defRPr/>
              </a:pPr>
              <a:t>‹#›</a:t>
            </a:fld>
            <a:endParaRPr lang="en-US"/>
          </a:p>
        </p:txBody>
      </p:sp>
    </p:spTree>
    <p:extLst>
      <p:ext uri="{BB962C8B-B14F-4D97-AF65-F5344CB8AC3E}">
        <p14:creationId xmlns:p14="http://schemas.microsoft.com/office/powerpoint/2010/main" val="1747945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87" y="273810"/>
            <a:ext cx="3008743" cy="116051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16" y="273842"/>
            <a:ext cx="5112445" cy="5851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587" y="1434322"/>
            <a:ext cx="3008743" cy="4691394"/>
          </a:xfrm>
        </p:spPr>
        <p:txBody>
          <a:bodyPr/>
          <a:lstStyle>
            <a:lvl1pPr marL="0" indent="0">
              <a:buNone/>
              <a:defRPr sz="1400"/>
            </a:lvl1pPr>
            <a:lvl2pPr marL="460412" indent="0">
              <a:buNone/>
              <a:defRPr sz="1200"/>
            </a:lvl2pPr>
            <a:lvl3pPr marL="920815" indent="0">
              <a:buNone/>
              <a:defRPr sz="1000"/>
            </a:lvl3pPr>
            <a:lvl4pPr marL="1381226" indent="0">
              <a:buNone/>
              <a:defRPr sz="900"/>
            </a:lvl4pPr>
            <a:lvl5pPr marL="1841634" indent="0">
              <a:buNone/>
              <a:defRPr sz="900"/>
            </a:lvl5pPr>
            <a:lvl6pPr marL="2302041" indent="0">
              <a:buNone/>
              <a:defRPr sz="900"/>
            </a:lvl6pPr>
            <a:lvl7pPr marL="2762450" indent="0">
              <a:buNone/>
              <a:defRPr sz="900"/>
            </a:lvl7pPr>
            <a:lvl8pPr marL="3222860" indent="0">
              <a:buNone/>
              <a:defRPr sz="900"/>
            </a:lvl8pPr>
            <a:lvl9pPr marL="36832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C4B28B-22AD-4219-A606-1B7DD7BB7254}"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41" y="4801237"/>
            <a:ext cx="5486722" cy="56672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341" y="612921"/>
            <a:ext cx="5486722" cy="4115118"/>
          </a:xfrm>
        </p:spPr>
        <p:txBody>
          <a:bodyPr/>
          <a:lstStyle>
            <a:lvl1pPr marL="0" indent="0">
              <a:buNone/>
              <a:defRPr sz="3200"/>
            </a:lvl1pPr>
            <a:lvl2pPr marL="460412" indent="0">
              <a:buNone/>
              <a:defRPr sz="2800"/>
            </a:lvl2pPr>
            <a:lvl3pPr marL="920815" indent="0">
              <a:buNone/>
              <a:defRPr sz="2400"/>
            </a:lvl3pPr>
            <a:lvl4pPr marL="1381226" indent="0">
              <a:buNone/>
              <a:defRPr sz="2000"/>
            </a:lvl4pPr>
            <a:lvl5pPr marL="1841634" indent="0">
              <a:buNone/>
              <a:defRPr sz="2000"/>
            </a:lvl5pPr>
            <a:lvl6pPr marL="2302041" indent="0">
              <a:buNone/>
              <a:defRPr sz="2000"/>
            </a:lvl6pPr>
            <a:lvl7pPr marL="2762450" indent="0">
              <a:buNone/>
              <a:defRPr sz="2000"/>
            </a:lvl7pPr>
            <a:lvl8pPr marL="3222860" indent="0">
              <a:buNone/>
              <a:defRPr sz="2000"/>
            </a:lvl8pPr>
            <a:lvl9pPr marL="3683269" indent="0">
              <a:buNone/>
              <a:defRPr sz="2000"/>
            </a:lvl9pPr>
          </a:lstStyle>
          <a:p>
            <a:pPr lvl="0"/>
            <a:endParaRPr lang="en-GB" noProof="0" smtClean="0"/>
          </a:p>
        </p:txBody>
      </p:sp>
      <p:sp>
        <p:nvSpPr>
          <p:cNvPr id="4" name="Text Placeholder 3"/>
          <p:cNvSpPr>
            <a:spLocks noGrp="1"/>
          </p:cNvSpPr>
          <p:nvPr>
            <p:ph type="body" sz="half" idx="2"/>
          </p:nvPr>
        </p:nvSpPr>
        <p:spPr>
          <a:xfrm>
            <a:off x="1792341" y="5367961"/>
            <a:ext cx="5486722" cy="803921"/>
          </a:xfrm>
        </p:spPr>
        <p:txBody>
          <a:bodyPr/>
          <a:lstStyle>
            <a:lvl1pPr marL="0" indent="0">
              <a:buNone/>
              <a:defRPr sz="1400"/>
            </a:lvl1pPr>
            <a:lvl2pPr marL="460412" indent="0">
              <a:buNone/>
              <a:defRPr sz="1200"/>
            </a:lvl2pPr>
            <a:lvl3pPr marL="920815" indent="0">
              <a:buNone/>
              <a:defRPr sz="1000"/>
            </a:lvl3pPr>
            <a:lvl4pPr marL="1381226" indent="0">
              <a:buNone/>
              <a:defRPr sz="900"/>
            </a:lvl4pPr>
            <a:lvl5pPr marL="1841634" indent="0">
              <a:buNone/>
              <a:defRPr sz="900"/>
            </a:lvl5pPr>
            <a:lvl6pPr marL="2302041" indent="0">
              <a:buNone/>
              <a:defRPr sz="900"/>
            </a:lvl6pPr>
            <a:lvl7pPr marL="2762450" indent="0">
              <a:buNone/>
              <a:defRPr sz="900"/>
            </a:lvl7pPr>
            <a:lvl8pPr marL="3222860" indent="0">
              <a:buNone/>
              <a:defRPr sz="900"/>
            </a:lvl8pPr>
            <a:lvl9pPr marL="36832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E0F6FE-4B21-45AF-BA55-E5930562FCC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546AB2-CFCE-47B3-8F3E-CB88EA0B7DD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88" y="609738"/>
            <a:ext cx="1942374" cy="5485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671" y="609738"/>
            <a:ext cx="5675475" cy="548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53B82-BBD2-48CA-97E6-ED66F3EB00B6}"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671" y="609707"/>
            <a:ext cx="777272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671"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EDA33D-326F-42AF-9ACD-20110ABCDE6C}"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671" y="609707"/>
            <a:ext cx="7772723"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671"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454C-8C36-4F7A-B223-BE2B7F692C3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671" y="609707"/>
            <a:ext cx="7772723"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60" y="1981944"/>
            <a:ext cx="3808924" cy="4113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9447" y="1981943"/>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9447" y="4115150"/>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33CEBD1-2125-49F0-B329-01106887592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55" y="2129992"/>
            <a:ext cx="7772723" cy="147093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293" y="3885882"/>
            <a:ext cx="6401445" cy="1752706"/>
          </a:xfrm>
        </p:spPr>
        <p:txBody>
          <a:bodyPr/>
          <a:lstStyle>
            <a:lvl1pPr marL="0" indent="0" algn="ctr">
              <a:buNone/>
              <a:defRPr/>
            </a:lvl1pPr>
            <a:lvl2pPr marL="461205" indent="0" algn="ctr">
              <a:buNone/>
              <a:defRPr/>
            </a:lvl2pPr>
            <a:lvl3pPr marL="922415" indent="0" algn="ctr">
              <a:buNone/>
              <a:defRPr/>
            </a:lvl3pPr>
            <a:lvl4pPr marL="1383619" indent="0" algn="ctr">
              <a:buNone/>
              <a:defRPr/>
            </a:lvl4pPr>
            <a:lvl5pPr marL="1844824" indent="0" algn="ctr">
              <a:buNone/>
              <a:defRPr/>
            </a:lvl5pPr>
            <a:lvl6pPr marL="2306030" indent="0" algn="ctr">
              <a:buNone/>
              <a:defRPr/>
            </a:lvl6pPr>
            <a:lvl7pPr marL="2767235" indent="0" algn="ctr">
              <a:buNone/>
              <a:defRPr/>
            </a:lvl7pPr>
            <a:lvl8pPr marL="3228442" indent="0" algn="ctr">
              <a:buNone/>
              <a:defRPr/>
            </a:lvl8pPr>
            <a:lvl9pPr marL="3689648"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8EFAF-36A2-4347-8B7E-F47B7F81678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094A0-8C54-48D5-9DEE-C6A00F5D4B3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59" y="4406440"/>
            <a:ext cx="7772723" cy="136268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759" y="2906865"/>
            <a:ext cx="7772723" cy="1499591"/>
          </a:xfrm>
        </p:spPr>
        <p:txBody>
          <a:bodyPr anchor="b"/>
          <a:lstStyle>
            <a:lvl1pPr marL="0" indent="0">
              <a:buNone/>
              <a:defRPr sz="2000"/>
            </a:lvl1pPr>
            <a:lvl2pPr marL="461205" indent="0">
              <a:buNone/>
              <a:defRPr sz="1800"/>
            </a:lvl2pPr>
            <a:lvl3pPr marL="922415" indent="0">
              <a:buNone/>
              <a:defRPr sz="1600"/>
            </a:lvl3pPr>
            <a:lvl4pPr marL="1383619" indent="0">
              <a:buNone/>
              <a:defRPr sz="1400"/>
            </a:lvl4pPr>
            <a:lvl5pPr marL="1844824" indent="0">
              <a:buNone/>
              <a:defRPr sz="1400"/>
            </a:lvl5pPr>
            <a:lvl6pPr marL="2306030" indent="0">
              <a:buNone/>
              <a:defRPr sz="1400"/>
            </a:lvl6pPr>
            <a:lvl7pPr marL="2767235" indent="0">
              <a:buNone/>
              <a:defRPr sz="1400"/>
            </a:lvl7pPr>
            <a:lvl8pPr marL="3228442" indent="0">
              <a:buNone/>
              <a:defRPr sz="1400"/>
            </a:lvl8pPr>
            <a:lvl9pPr marL="368964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56560-A0D7-4DF9-8F63-413F378DE4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8E75F9-A65A-43E8-B651-F1DA1879D3CB}" type="slidenum">
              <a:rPr lang="en-US"/>
              <a:pPr>
                <a:defRPr/>
              </a:pPr>
              <a:t>‹#›</a:t>
            </a:fld>
            <a:endParaRPr lang="en-US"/>
          </a:p>
        </p:txBody>
      </p:sp>
    </p:spTree>
    <p:extLst>
      <p:ext uri="{BB962C8B-B14F-4D97-AF65-F5344CB8AC3E}">
        <p14:creationId xmlns:p14="http://schemas.microsoft.com/office/powerpoint/2010/main" val="3678100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55" y="1981944"/>
            <a:ext cx="3808924"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447" y="1981944"/>
            <a:ext cx="3808925" cy="411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579A99-1DD7-4E65-BB8E-A6EF7239FEA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71" y="275419"/>
            <a:ext cx="8230891"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559" y="1534628"/>
            <a:ext cx="4041234" cy="639953"/>
          </a:xfrm>
        </p:spPr>
        <p:txBody>
          <a:bodyPr anchor="b"/>
          <a:lstStyle>
            <a:lvl1pPr marL="0" indent="0">
              <a:buNone/>
              <a:defRPr sz="2400" b="1"/>
            </a:lvl1pPr>
            <a:lvl2pPr marL="461205" indent="0">
              <a:buNone/>
              <a:defRPr sz="2000" b="1"/>
            </a:lvl2pPr>
            <a:lvl3pPr marL="922415" indent="0">
              <a:buNone/>
              <a:defRPr sz="1800" b="1"/>
            </a:lvl3pPr>
            <a:lvl4pPr marL="1383619" indent="0">
              <a:buNone/>
              <a:defRPr sz="1600" b="1"/>
            </a:lvl4pPr>
            <a:lvl5pPr marL="1844824" indent="0">
              <a:buNone/>
              <a:defRPr sz="1600" b="1"/>
            </a:lvl5pPr>
            <a:lvl6pPr marL="2306030" indent="0">
              <a:buNone/>
              <a:defRPr sz="1600" b="1"/>
            </a:lvl6pPr>
            <a:lvl7pPr marL="2767235" indent="0">
              <a:buNone/>
              <a:defRPr sz="1600" b="1"/>
            </a:lvl7pPr>
            <a:lvl8pPr marL="3228442" indent="0">
              <a:buNone/>
              <a:defRPr sz="1600" b="1"/>
            </a:lvl8pPr>
            <a:lvl9pPr marL="36896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59" y="2174566"/>
            <a:ext cx="4041234"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598" y="1534628"/>
            <a:ext cx="4042848" cy="639953"/>
          </a:xfrm>
        </p:spPr>
        <p:txBody>
          <a:bodyPr anchor="b"/>
          <a:lstStyle>
            <a:lvl1pPr marL="0" indent="0">
              <a:buNone/>
              <a:defRPr sz="2400" b="1"/>
            </a:lvl1pPr>
            <a:lvl2pPr marL="461205" indent="0">
              <a:buNone/>
              <a:defRPr sz="2000" b="1"/>
            </a:lvl2pPr>
            <a:lvl3pPr marL="922415" indent="0">
              <a:buNone/>
              <a:defRPr sz="1800" b="1"/>
            </a:lvl3pPr>
            <a:lvl4pPr marL="1383619" indent="0">
              <a:buNone/>
              <a:defRPr sz="1600" b="1"/>
            </a:lvl4pPr>
            <a:lvl5pPr marL="1844824" indent="0">
              <a:buNone/>
              <a:defRPr sz="1600" b="1"/>
            </a:lvl5pPr>
            <a:lvl6pPr marL="2306030" indent="0">
              <a:buNone/>
              <a:defRPr sz="1600" b="1"/>
            </a:lvl6pPr>
            <a:lvl7pPr marL="2767235" indent="0">
              <a:buNone/>
              <a:defRPr sz="1600" b="1"/>
            </a:lvl7pPr>
            <a:lvl8pPr marL="3228442" indent="0">
              <a:buNone/>
              <a:defRPr sz="1600" b="1"/>
            </a:lvl8pPr>
            <a:lvl9pPr marL="36896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98" y="2174566"/>
            <a:ext cx="4042848" cy="3951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B30A1D-37BC-4ADA-A6C5-0CA48502CF3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A27005-D46F-4752-8228-B05C1662FE4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652844-73E2-4643-B963-2848AC1B367B}"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71" y="273810"/>
            <a:ext cx="3008743" cy="116051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16" y="273826"/>
            <a:ext cx="5112445" cy="5851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571" y="1434322"/>
            <a:ext cx="3008743" cy="4691394"/>
          </a:xfrm>
        </p:spPr>
        <p:txBody>
          <a:bodyPr/>
          <a:lstStyle>
            <a:lvl1pPr marL="0" indent="0">
              <a:buNone/>
              <a:defRPr sz="1400"/>
            </a:lvl1pPr>
            <a:lvl2pPr marL="461205" indent="0">
              <a:buNone/>
              <a:defRPr sz="1200"/>
            </a:lvl2pPr>
            <a:lvl3pPr marL="922415" indent="0">
              <a:buNone/>
              <a:defRPr sz="1000"/>
            </a:lvl3pPr>
            <a:lvl4pPr marL="1383619" indent="0">
              <a:buNone/>
              <a:defRPr sz="900"/>
            </a:lvl4pPr>
            <a:lvl5pPr marL="1844824" indent="0">
              <a:buNone/>
              <a:defRPr sz="900"/>
            </a:lvl5pPr>
            <a:lvl6pPr marL="2306030" indent="0">
              <a:buNone/>
              <a:defRPr sz="900"/>
            </a:lvl6pPr>
            <a:lvl7pPr marL="2767235" indent="0">
              <a:buNone/>
              <a:defRPr sz="900"/>
            </a:lvl7pPr>
            <a:lvl8pPr marL="3228442" indent="0">
              <a:buNone/>
              <a:defRPr sz="900"/>
            </a:lvl8pPr>
            <a:lvl9pPr marL="368964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C4B28B-22AD-4219-A606-1B7DD7BB7254}"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41" y="4801237"/>
            <a:ext cx="5486722" cy="56672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341" y="612906"/>
            <a:ext cx="5486722" cy="4115118"/>
          </a:xfrm>
        </p:spPr>
        <p:txBody>
          <a:bodyPr/>
          <a:lstStyle>
            <a:lvl1pPr marL="0" indent="0">
              <a:buNone/>
              <a:defRPr sz="3200"/>
            </a:lvl1pPr>
            <a:lvl2pPr marL="461205" indent="0">
              <a:buNone/>
              <a:defRPr sz="2800"/>
            </a:lvl2pPr>
            <a:lvl3pPr marL="922415" indent="0">
              <a:buNone/>
              <a:defRPr sz="2400"/>
            </a:lvl3pPr>
            <a:lvl4pPr marL="1383619" indent="0">
              <a:buNone/>
              <a:defRPr sz="2000"/>
            </a:lvl4pPr>
            <a:lvl5pPr marL="1844824" indent="0">
              <a:buNone/>
              <a:defRPr sz="2000"/>
            </a:lvl5pPr>
            <a:lvl6pPr marL="2306030" indent="0">
              <a:buNone/>
              <a:defRPr sz="2000"/>
            </a:lvl6pPr>
            <a:lvl7pPr marL="2767235" indent="0">
              <a:buNone/>
              <a:defRPr sz="2000"/>
            </a:lvl7pPr>
            <a:lvl8pPr marL="3228442" indent="0">
              <a:buNone/>
              <a:defRPr sz="2000"/>
            </a:lvl8pPr>
            <a:lvl9pPr marL="3689648" indent="0">
              <a:buNone/>
              <a:defRPr sz="2000"/>
            </a:lvl9pPr>
          </a:lstStyle>
          <a:p>
            <a:pPr lvl="0"/>
            <a:endParaRPr lang="en-GB" noProof="0" smtClean="0"/>
          </a:p>
        </p:txBody>
      </p:sp>
      <p:sp>
        <p:nvSpPr>
          <p:cNvPr id="4" name="Text Placeholder 3"/>
          <p:cNvSpPr>
            <a:spLocks noGrp="1"/>
          </p:cNvSpPr>
          <p:nvPr>
            <p:ph type="body" sz="half" idx="2"/>
          </p:nvPr>
        </p:nvSpPr>
        <p:spPr>
          <a:xfrm>
            <a:off x="1792341" y="5367961"/>
            <a:ext cx="5486722" cy="803921"/>
          </a:xfrm>
        </p:spPr>
        <p:txBody>
          <a:bodyPr/>
          <a:lstStyle>
            <a:lvl1pPr marL="0" indent="0">
              <a:buNone/>
              <a:defRPr sz="1400"/>
            </a:lvl1pPr>
            <a:lvl2pPr marL="461205" indent="0">
              <a:buNone/>
              <a:defRPr sz="1200"/>
            </a:lvl2pPr>
            <a:lvl3pPr marL="922415" indent="0">
              <a:buNone/>
              <a:defRPr sz="1000"/>
            </a:lvl3pPr>
            <a:lvl4pPr marL="1383619" indent="0">
              <a:buNone/>
              <a:defRPr sz="900"/>
            </a:lvl4pPr>
            <a:lvl5pPr marL="1844824" indent="0">
              <a:buNone/>
              <a:defRPr sz="900"/>
            </a:lvl5pPr>
            <a:lvl6pPr marL="2306030" indent="0">
              <a:buNone/>
              <a:defRPr sz="900"/>
            </a:lvl6pPr>
            <a:lvl7pPr marL="2767235" indent="0">
              <a:buNone/>
              <a:defRPr sz="900"/>
            </a:lvl7pPr>
            <a:lvl8pPr marL="3228442" indent="0">
              <a:buNone/>
              <a:defRPr sz="900"/>
            </a:lvl8pPr>
            <a:lvl9pPr marL="368964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E0F6FE-4B21-45AF-BA55-E5930562FCCF}"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546AB2-CFCE-47B3-8F3E-CB88EA0B7DD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88" y="609722"/>
            <a:ext cx="1942374" cy="5485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655" y="609722"/>
            <a:ext cx="5675475" cy="548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53B82-BBD2-48CA-97E6-ED66F3EB00B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655" y="609707"/>
            <a:ext cx="777272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655"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EDA33D-326F-42AF-9ACD-20110ABCDE6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655" y="609707"/>
            <a:ext cx="7772723"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655" y="1981944"/>
            <a:ext cx="7772723" cy="4113526"/>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454C-8C36-4F7A-B223-BE2B7F692C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B121CD-BAD2-437B-92C8-57E4D03F83C7}" type="slidenum">
              <a:rPr lang="en-US"/>
              <a:pPr>
                <a:defRPr/>
              </a:pPr>
              <a:t>‹#›</a:t>
            </a:fld>
            <a:endParaRPr lang="en-US"/>
          </a:p>
        </p:txBody>
      </p:sp>
    </p:spTree>
    <p:extLst>
      <p:ext uri="{BB962C8B-B14F-4D97-AF65-F5344CB8AC3E}">
        <p14:creationId xmlns:p14="http://schemas.microsoft.com/office/powerpoint/2010/main" val="14934447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655" y="609707"/>
            <a:ext cx="7772723"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655" y="1981944"/>
            <a:ext cx="3808924" cy="4113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9447" y="1981943"/>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9447" y="4115134"/>
            <a:ext cx="3808925" cy="1980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33CEBD1-2125-49F0-B329-0110688759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0" y="273810"/>
            <a:ext cx="3008743" cy="116051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16" y="273854"/>
            <a:ext cx="5112445" cy="5851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600" y="1434322"/>
            <a:ext cx="3008743" cy="4691394"/>
          </a:xfrm>
        </p:spPr>
        <p:txBody>
          <a:bodyPr/>
          <a:lstStyle>
            <a:lvl1pPr marL="0" indent="0">
              <a:buNone/>
              <a:defRPr sz="1400"/>
            </a:lvl1pPr>
            <a:lvl2pPr marL="459812" indent="0">
              <a:buNone/>
              <a:defRPr sz="1200"/>
            </a:lvl2pPr>
            <a:lvl3pPr marL="919627" indent="0">
              <a:buNone/>
              <a:defRPr sz="1000"/>
            </a:lvl3pPr>
            <a:lvl4pPr marL="1379434" indent="0">
              <a:buNone/>
              <a:defRPr sz="900"/>
            </a:lvl4pPr>
            <a:lvl5pPr marL="1839245" indent="0">
              <a:buNone/>
              <a:defRPr sz="900"/>
            </a:lvl5pPr>
            <a:lvl6pPr marL="2299055" indent="0">
              <a:buNone/>
              <a:defRPr sz="900"/>
            </a:lvl6pPr>
            <a:lvl7pPr marL="2758867" indent="0">
              <a:buNone/>
              <a:defRPr sz="900"/>
            </a:lvl7pPr>
            <a:lvl8pPr marL="3218679" indent="0">
              <a:buNone/>
              <a:defRPr sz="900"/>
            </a:lvl8pPr>
            <a:lvl9pPr marL="367849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60E938-8484-4803-BC5A-BCF99C7CD375}" type="slidenum">
              <a:rPr lang="en-US"/>
              <a:pPr>
                <a:defRPr/>
              </a:pPr>
              <a:t>‹#›</a:t>
            </a:fld>
            <a:endParaRPr lang="en-US"/>
          </a:p>
        </p:txBody>
      </p:sp>
    </p:spTree>
    <p:extLst>
      <p:ext uri="{BB962C8B-B14F-4D97-AF65-F5344CB8AC3E}">
        <p14:creationId xmlns:p14="http://schemas.microsoft.com/office/powerpoint/2010/main" val="383428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41" y="4801237"/>
            <a:ext cx="5486722" cy="56672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341" y="612921"/>
            <a:ext cx="5486722" cy="4115118"/>
          </a:xfrm>
        </p:spPr>
        <p:txBody>
          <a:bodyPr/>
          <a:lstStyle>
            <a:lvl1pPr marL="0" indent="0">
              <a:buNone/>
              <a:defRPr sz="3200"/>
            </a:lvl1pPr>
            <a:lvl2pPr marL="459812" indent="0">
              <a:buNone/>
              <a:defRPr sz="2800"/>
            </a:lvl2pPr>
            <a:lvl3pPr marL="919627" indent="0">
              <a:buNone/>
              <a:defRPr sz="2400"/>
            </a:lvl3pPr>
            <a:lvl4pPr marL="1379434" indent="0">
              <a:buNone/>
              <a:defRPr sz="2000"/>
            </a:lvl4pPr>
            <a:lvl5pPr marL="1839245" indent="0">
              <a:buNone/>
              <a:defRPr sz="2000"/>
            </a:lvl5pPr>
            <a:lvl6pPr marL="2299055" indent="0">
              <a:buNone/>
              <a:defRPr sz="2000"/>
            </a:lvl6pPr>
            <a:lvl7pPr marL="2758867" indent="0">
              <a:buNone/>
              <a:defRPr sz="2000"/>
            </a:lvl7pPr>
            <a:lvl8pPr marL="3218679" indent="0">
              <a:buNone/>
              <a:defRPr sz="2000"/>
            </a:lvl8pPr>
            <a:lvl9pPr marL="3678492" indent="0">
              <a:buNone/>
              <a:defRPr sz="2000"/>
            </a:lvl9pPr>
          </a:lstStyle>
          <a:p>
            <a:pPr lvl="0"/>
            <a:endParaRPr lang="en-GB" noProof="0" smtClean="0"/>
          </a:p>
        </p:txBody>
      </p:sp>
      <p:sp>
        <p:nvSpPr>
          <p:cNvPr id="4" name="Text Placeholder 3"/>
          <p:cNvSpPr>
            <a:spLocks noGrp="1"/>
          </p:cNvSpPr>
          <p:nvPr>
            <p:ph type="body" sz="half" idx="2"/>
          </p:nvPr>
        </p:nvSpPr>
        <p:spPr>
          <a:xfrm>
            <a:off x="1792341" y="5367961"/>
            <a:ext cx="5486722" cy="803921"/>
          </a:xfrm>
        </p:spPr>
        <p:txBody>
          <a:bodyPr/>
          <a:lstStyle>
            <a:lvl1pPr marL="0" indent="0">
              <a:buNone/>
              <a:defRPr sz="1400"/>
            </a:lvl1pPr>
            <a:lvl2pPr marL="459812" indent="0">
              <a:buNone/>
              <a:defRPr sz="1200"/>
            </a:lvl2pPr>
            <a:lvl3pPr marL="919627" indent="0">
              <a:buNone/>
              <a:defRPr sz="1000"/>
            </a:lvl3pPr>
            <a:lvl4pPr marL="1379434" indent="0">
              <a:buNone/>
              <a:defRPr sz="900"/>
            </a:lvl4pPr>
            <a:lvl5pPr marL="1839245" indent="0">
              <a:buNone/>
              <a:defRPr sz="900"/>
            </a:lvl5pPr>
            <a:lvl6pPr marL="2299055" indent="0">
              <a:buNone/>
              <a:defRPr sz="900"/>
            </a:lvl6pPr>
            <a:lvl7pPr marL="2758867" indent="0">
              <a:buNone/>
              <a:defRPr sz="900"/>
            </a:lvl7pPr>
            <a:lvl8pPr marL="3218679" indent="0">
              <a:buNone/>
              <a:defRPr sz="900"/>
            </a:lvl8pPr>
            <a:lvl9pPr marL="367849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03777-4AA6-491F-A5C1-3CC5557B6BCF}" type="slidenum">
              <a:rPr lang="en-US"/>
              <a:pPr>
                <a:defRPr/>
              </a:pPr>
              <a:t>‹#›</a:t>
            </a:fld>
            <a:endParaRPr lang="en-US"/>
          </a:p>
        </p:txBody>
      </p:sp>
    </p:spTree>
    <p:extLst>
      <p:ext uri="{BB962C8B-B14F-4D97-AF65-F5344CB8AC3E}">
        <p14:creationId xmlns:p14="http://schemas.microsoft.com/office/powerpoint/2010/main" val="68119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683" y="609707"/>
            <a:ext cx="7772723" cy="1143000"/>
          </a:xfrm>
          <a:prstGeom prst="rect">
            <a:avLst/>
          </a:prstGeom>
          <a:noFill/>
          <a:ln w="9525">
            <a:noFill/>
            <a:miter lim="800000"/>
            <a:headEnd/>
            <a:tailEnd/>
          </a:ln>
        </p:spPr>
        <p:txBody>
          <a:bodyPr vert="horz" wrap="square" lIns="91962" tIns="45981" rIns="91962" bIns="45981"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683" y="1981944"/>
            <a:ext cx="7772723" cy="4113526"/>
          </a:xfrm>
          <a:prstGeom prst="rect">
            <a:avLst/>
          </a:prstGeom>
          <a:noFill/>
          <a:ln w="9525">
            <a:noFill/>
            <a:miter lim="800000"/>
            <a:headEnd/>
            <a:tailEnd/>
          </a:ln>
        </p:spPr>
        <p:txBody>
          <a:bodyPr vert="horz" wrap="square" lIns="91962" tIns="45981" rIns="91962" bIns="459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648" y="6248294"/>
            <a:ext cx="1905268" cy="456881"/>
          </a:xfrm>
          <a:prstGeom prst="rect">
            <a:avLst/>
          </a:prstGeom>
          <a:noFill/>
          <a:ln w="9525">
            <a:noFill/>
            <a:miter lim="800000"/>
            <a:headEnd/>
            <a:tailEnd/>
          </a:ln>
        </p:spPr>
        <p:txBody>
          <a:bodyPr vert="horz" wrap="square" lIns="91962" tIns="45981" rIns="91962" bIns="45981" numCol="1" anchor="t" anchorCtr="0" compatLnSpc="1">
            <a:prstTxWarp prst="textNoShape">
              <a:avLst/>
            </a:prstTxWarp>
          </a:bodyPr>
          <a:lstStyle>
            <a:lvl1pPr eaLnBrk="0" hangingPunct="0">
              <a:defRPr sz="1400" i="0">
                <a:latin typeface="Arial" charset="0"/>
                <a:ea typeface="ヒラギノ角ゴ Pro W3" pitchFamily="1" charset="-128"/>
                <a:cs typeface="+mn-cs"/>
              </a:defRPr>
            </a:lvl1pPr>
          </a:lstStyle>
          <a:p>
            <a:pPr defTabSz="910364"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900" y="6248294"/>
            <a:ext cx="2894202" cy="456881"/>
          </a:xfrm>
          <a:prstGeom prst="rect">
            <a:avLst/>
          </a:prstGeom>
          <a:noFill/>
          <a:ln w="9525">
            <a:noFill/>
            <a:miter lim="800000"/>
            <a:headEnd/>
            <a:tailEnd/>
          </a:ln>
        </p:spPr>
        <p:txBody>
          <a:bodyPr vert="horz" wrap="square" lIns="91962" tIns="45981" rIns="91962" bIns="45981" numCol="1" anchor="t" anchorCtr="0" compatLnSpc="1">
            <a:prstTxWarp prst="textNoShape">
              <a:avLst/>
            </a:prstTxWarp>
          </a:bodyPr>
          <a:lstStyle>
            <a:lvl1pPr algn="ctr" eaLnBrk="0" hangingPunct="0">
              <a:defRPr sz="1400" i="0">
                <a:latin typeface="Arial" charset="0"/>
                <a:ea typeface="ヒラギノ角ゴ Pro W3" pitchFamily="1" charset="-128"/>
                <a:cs typeface="+mn-cs"/>
              </a:defRPr>
            </a:lvl1pPr>
          </a:lstStyle>
          <a:p>
            <a:pPr defTabSz="910364"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7130642" y="6248294"/>
            <a:ext cx="1905269" cy="456881"/>
          </a:xfrm>
          <a:prstGeom prst="rect">
            <a:avLst/>
          </a:prstGeom>
          <a:noFill/>
          <a:ln w="9525">
            <a:noFill/>
            <a:miter lim="800000"/>
            <a:headEnd/>
            <a:tailEnd/>
          </a:ln>
        </p:spPr>
        <p:txBody>
          <a:bodyPr vert="horz" wrap="square" lIns="91962" tIns="45981" rIns="91962" bIns="45981" numCol="1" anchor="t" anchorCtr="0" compatLnSpc="1">
            <a:prstTxWarp prst="textNoShape">
              <a:avLst/>
            </a:prstTxWarp>
          </a:bodyPr>
          <a:lstStyle>
            <a:lvl1pPr algn="r" eaLnBrk="0" hangingPunct="0">
              <a:defRPr sz="1800" b="1" i="0">
                <a:solidFill>
                  <a:srgbClr val="1D7BFF"/>
                </a:solidFill>
                <a:latin typeface="Arial" charset="0"/>
                <a:ea typeface="ヒラギノ角ゴ Pro W3" pitchFamily="1" charset="-128"/>
                <a:cs typeface="+mn-cs"/>
              </a:defRPr>
            </a:lvl1pPr>
          </a:lstStyle>
          <a:p>
            <a:pPr defTabSz="910364" fontAlgn="base">
              <a:spcBef>
                <a:spcPct val="0"/>
              </a:spcBef>
              <a:spcAft>
                <a:spcPct val="0"/>
              </a:spcAft>
              <a:defRPr/>
            </a:pPr>
            <a:fld id="{22CA6351-E96E-4B95-AAC3-F1658939F796}" type="slidenum">
              <a:rPr lang="en-US"/>
              <a:pPr defTabSz="910364" fontAlgn="base">
                <a:spcBef>
                  <a:spcPct val="0"/>
                </a:spcBef>
                <a:spcAft>
                  <a:spcPct val="0"/>
                </a:spcAft>
                <a:defRPr/>
              </a:pPr>
              <a:t>‹#›</a:t>
            </a:fld>
            <a:endParaRPr lang="en-US"/>
          </a:p>
        </p:txBody>
      </p:sp>
    </p:spTree>
    <p:extLst>
      <p:ext uri="{BB962C8B-B14F-4D97-AF65-F5344CB8AC3E}">
        <p14:creationId xmlns:p14="http://schemas.microsoft.com/office/powerpoint/2010/main" val="310663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5pPr>
      <a:lvl6pPr marL="459812" algn="ctr" rtl="0" fontAlgn="base">
        <a:spcBef>
          <a:spcPct val="0"/>
        </a:spcBef>
        <a:spcAft>
          <a:spcPct val="0"/>
        </a:spcAft>
        <a:defRPr sz="4400">
          <a:solidFill>
            <a:schemeClr val="tx2"/>
          </a:solidFill>
          <a:latin typeface="Arial" charset="0"/>
          <a:ea typeface="ヒラギノ角ゴ Pro W3" pitchFamily="1" charset="-128"/>
        </a:defRPr>
      </a:lvl6pPr>
      <a:lvl7pPr marL="919627" algn="ctr" rtl="0" fontAlgn="base">
        <a:spcBef>
          <a:spcPct val="0"/>
        </a:spcBef>
        <a:spcAft>
          <a:spcPct val="0"/>
        </a:spcAft>
        <a:defRPr sz="4400">
          <a:solidFill>
            <a:schemeClr val="tx2"/>
          </a:solidFill>
          <a:latin typeface="Arial" charset="0"/>
          <a:ea typeface="ヒラギノ角ゴ Pro W3" pitchFamily="1" charset="-128"/>
        </a:defRPr>
      </a:lvl7pPr>
      <a:lvl8pPr marL="1379434" algn="ctr" rtl="0" fontAlgn="base">
        <a:spcBef>
          <a:spcPct val="0"/>
        </a:spcBef>
        <a:spcAft>
          <a:spcPct val="0"/>
        </a:spcAft>
        <a:defRPr sz="4400">
          <a:solidFill>
            <a:schemeClr val="tx2"/>
          </a:solidFill>
          <a:latin typeface="Arial" charset="0"/>
          <a:ea typeface="ヒラギノ角ゴ Pro W3" pitchFamily="1" charset="-128"/>
        </a:defRPr>
      </a:lvl8pPr>
      <a:lvl9pPr marL="1839245"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4859" indent="-344859"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7191" indent="-287382"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9528" indent="-229905"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9337" indent="-229905"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69154" indent="-229905"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28960" indent="-229905" algn="l" rtl="0" fontAlgn="base">
        <a:spcBef>
          <a:spcPct val="20000"/>
        </a:spcBef>
        <a:spcAft>
          <a:spcPct val="0"/>
        </a:spcAft>
        <a:buChar char="»"/>
        <a:defRPr sz="2000">
          <a:solidFill>
            <a:schemeClr val="tx1"/>
          </a:solidFill>
          <a:latin typeface="+mn-lt"/>
          <a:ea typeface="+mn-ea"/>
        </a:defRPr>
      </a:lvl6pPr>
      <a:lvl7pPr marL="2988774" indent="-229905" algn="l" rtl="0" fontAlgn="base">
        <a:spcBef>
          <a:spcPct val="20000"/>
        </a:spcBef>
        <a:spcAft>
          <a:spcPct val="0"/>
        </a:spcAft>
        <a:buChar char="»"/>
        <a:defRPr sz="2000">
          <a:solidFill>
            <a:schemeClr val="tx1"/>
          </a:solidFill>
          <a:latin typeface="+mn-lt"/>
          <a:ea typeface="+mn-ea"/>
        </a:defRPr>
      </a:lvl7pPr>
      <a:lvl8pPr marL="3448584" indent="-229905" algn="l" rtl="0" fontAlgn="base">
        <a:spcBef>
          <a:spcPct val="20000"/>
        </a:spcBef>
        <a:spcAft>
          <a:spcPct val="0"/>
        </a:spcAft>
        <a:buChar char="»"/>
        <a:defRPr sz="2000">
          <a:solidFill>
            <a:schemeClr val="tx1"/>
          </a:solidFill>
          <a:latin typeface="+mn-lt"/>
          <a:ea typeface="+mn-ea"/>
        </a:defRPr>
      </a:lvl8pPr>
      <a:lvl9pPr marL="3908395" indent="-229905"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9627" rtl="0" eaLnBrk="1" latinLnBrk="0" hangingPunct="1">
        <a:defRPr sz="1800" kern="1200">
          <a:solidFill>
            <a:schemeClr val="tx1"/>
          </a:solidFill>
          <a:latin typeface="+mn-lt"/>
          <a:ea typeface="+mn-ea"/>
          <a:cs typeface="+mn-cs"/>
        </a:defRPr>
      </a:lvl1pPr>
      <a:lvl2pPr marL="459812" algn="l" defTabSz="919627" rtl="0" eaLnBrk="1" latinLnBrk="0" hangingPunct="1">
        <a:defRPr sz="1800" kern="1200">
          <a:solidFill>
            <a:schemeClr val="tx1"/>
          </a:solidFill>
          <a:latin typeface="+mn-lt"/>
          <a:ea typeface="+mn-ea"/>
          <a:cs typeface="+mn-cs"/>
        </a:defRPr>
      </a:lvl2pPr>
      <a:lvl3pPr marL="919627" algn="l" defTabSz="919627" rtl="0" eaLnBrk="1" latinLnBrk="0" hangingPunct="1">
        <a:defRPr sz="1800" kern="1200">
          <a:solidFill>
            <a:schemeClr val="tx1"/>
          </a:solidFill>
          <a:latin typeface="+mn-lt"/>
          <a:ea typeface="+mn-ea"/>
          <a:cs typeface="+mn-cs"/>
        </a:defRPr>
      </a:lvl3pPr>
      <a:lvl4pPr marL="1379434" algn="l" defTabSz="919627" rtl="0" eaLnBrk="1" latinLnBrk="0" hangingPunct="1">
        <a:defRPr sz="1800" kern="1200">
          <a:solidFill>
            <a:schemeClr val="tx1"/>
          </a:solidFill>
          <a:latin typeface="+mn-lt"/>
          <a:ea typeface="+mn-ea"/>
          <a:cs typeface="+mn-cs"/>
        </a:defRPr>
      </a:lvl4pPr>
      <a:lvl5pPr marL="1839245" algn="l" defTabSz="919627" rtl="0" eaLnBrk="1" latinLnBrk="0" hangingPunct="1">
        <a:defRPr sz="1800" kern="1200">
          <a:solidFill>
            <a:schemeClr val="tx1"/>
          </a:solidFill>
          <a:latin typeface="+mn-lt"/>
          <a:ea typeface="+mn-ea"/>
          <a:cs typeface="+mn-cs"/>
        </a:defRPr>
      </a:lvl5pPr>
      <a:lvl6pPr marL="2299055" algn="l" defTabSz="919627" rtl="0" eaLnBrk="1" latinLnBrk="0" hangingPunct="1">
        <a:defRPr sz="1800" kern="1200">
          <a:solidFill>
            <a:schemeClr val="tx1"/>
          </a:solidFill>
          <a:latin typeface="+mn-lt"/>
          <a:ea typeface="+mn-ea"/>
          <a:cs typeface="+mn-cs"/>
        </a:defRPr>
      </a:lvl6pPr>
      <a:lvl7pPr marL="2758867" algn="l" defTabSz="919627" rtl="0" eaLnBrk="1" latinLnBrk="0" hangingPunct="1">
        <a:defRPr sz="1800" kern="1200">
          <a:solidFill>
            <a:schemeClr val="tx1"/>
          </a:solidFill>
          <a:latin typeface="+mn-lt"/>
          <a:ea typeface="+mn-ea"/>
          <a:cs typeface="+mn-cs"/>
        </a:defRPr>
      </a:lvl7pPr>
      <a:lvl8pPr marL="3218679" algn="l" defTabSz="919627" rtl="0" eaLnBrk="1" latinLnBrk="0" hangingPunct="1">
        <a:defRPr sz="1800" kern="1200">
          <a:solidFill>
            <a:schemeClr val="tx1"/>
          </a:solidFill>
          <a:latin typeface="+mn-lt"/>
          <a:ea typeface="+mn-ea"/>
          <a:cs typeface="+mn-cs"/>
        </a:defRPr>
      </a:lvl8pPr>
      <a:lvl9pPr marL="3678492" algn="l" defTabSz="9196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643" y="609707"/>
            <a:ext cx="7772723" cy="1143000"/>
          </a:xfrm>
          <a:prstGeom prst="rect">
            <a:avLst/>
          </a:prstGeom>
          <a:noFill/>
          <a:ln w="9525">
            <a:noFill/>
            <a:miter lim="800000"/>
            <a:headEnd/>
            <a:tailEnd/>
          </a:ln>
        </p:spPr>
        <p:txBody>
          <a:bodyPr vert="horz" wrap="square" lIns="92361" tIns="46180" rIns="92361" bIns="4618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643" y="1981944"/>
            <a:ext cx="7772723" cy="4113526"/>
          </a:xfrm>
          <a:prstGeom prst="rect">
            <a:avLst/>
          </a:prstGeom>
          <a:noFill/>
          <a:ln w="9525">
            <a:noFill/>
            <a:miter lim="800000"/>
            <a:headEnd/>
            <a:tailEnd/>
          </a:ln>
        </p:spPr>
        <p:txBody>
          <a:bodyPr vert="horz" wrap="square" lIns="92361" tIns="46180" rIns="92361" bIns="461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643" y="6248294"/>
            <a:ext cx="1905268" cy="456881"/>
          </a:xfrm>
          <a:prstGeom prst="rect">
            <a:avLst/>
          </a:prstGeom>
          <a:noFill/>
          <a:ln w="9525">
            <a:noFill/>
            <a:miter lim="800000"/>
            <a:headEnd/>
            <a:tailEnd/>
          </a:ln>
        </p:spPr>
        <p:txBody>
          <a:bodyPr vert="horz" wrap="square" lIns="92361" tIns="46180" rIns="92361" bIns="46180" numCol="1" anchor="t" anchorCtr="0" compatLnSpc="1">
            <a:prstTxWarp prst="textNoShape">
              <a:avLst/>
            </a:prstTxWarp>
          </a:bodyPr>
          <a:lstStyle>
            <a:lvl1pPr eaLnBrk="0" hangingPunct="0">
              <a:defRPr sz="1400" i="0">
                <a:latin typeface="Arial" charset="0"/>
                <a:ea typeface="ヒラギノ角ゴ Pro W3" pitchFamily="1" charset="-128"/>
                <a:cs typeface="+mn-cs"/>
              </a:defRPr>
            </a:lvl1pPr>
          </a:lstStyle>
          <a:p>
            <a:pPr defTabSz="91430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900" y="6248294"/>
            <a:ext cx="2894202" cy="456881"/>
          </a:xfrm>
          <a:prstGeom prst="rect">
            <a:avLst/>
          </a:prstGeom>
          <a:noFill/>
          <a:ln w="9525">
            <a:noFill/>
            <a:miter lim="800000"/>
            <a:headEnd/>
            <a:tailEnd/>
          </a:ln>
        </p:spPr>
        <p:txBody>
          <a:bodyPr vert="horz" wrap="square" lIns="92361" tIns="46180" rIns="92361" bIns="46180" numCol="1" anchor="t" anchorCtr="0" compatLnSpc="1">
            <a:prstTxWarp prst="textNoShape">
              <a:avLst/>
            </a:prstTxWarp>
          </a:bodyPr>
          <a:lstStyle>
            <a:lvl1pPr algn="ctr" eaLnBrk="0" hangingPunct="0">
              <a:defRPr sz="1400" i="0">
                <a:latin typeface="Arial" charset="0"/>
                <a:ea typeface="ヒラギノ角ゴ Pro W3" pitchFamily="1" charset="-128"/>
                <a:cs typeface="+mn-cs"/>
              </a:defRPr>
            </a:lvl1pPr>
          </a:lstStyle>
          <a:p>
            <a:pPr defTabSz="91430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7130642" y="6248294"/>
            <a:ext cx="1905269" cy="456881"/>
          </a:xfrm>
          <a:prstGeom prst="rect">
            <a:avLst/>
          </a:prstGeom>
          <a:noFill/>
          <a:ln w="9525">
            <a:noFill/>
            <a:miter lim="800000"/>
            <a:headEnd/>
            <a:tailEnd/>
          </a:ln>
        </p:spPr>
        <p:txBody>
          <a:bodyPr vert="horz" wrap="square" lIns="92361" tIns="46180" rIns="92361" bIns="46180" numCol="1" anchor="t" anchorCtr="0" compatLnSpc="1">
            <a:prstTxWarp prst="textNoShape">
              <a:avLst/>
            </a:prstTxWarp>
          </a:bodyPr>
          <a:lstStyle>
            <a:lvl1pPr algn="r" eaLnBrk="0" hangingPunct="0">
              <a:defRPr sz="1800" b="1" i="0">
                <a:solidFill>
                  <a:srgbClr val="1D7BFF"/>
                </a:solidFill>
                <a:latin typeface="Arial" charset="0"/>
                <a:ea typeface="ヒラギノ角ゴ Pro W3" pitchFamily="1" charset="-128"/>
                <a:cs typeface="+mn-cs"/>
              </a:defRPr>
            </a:lvl1pPr>
          </a:lstStyle>
          <a:p>
            <a:pPr defTabSz="914301" fontAlgn="base">
              <a:spcBef>
                <a:spcPct val="0"/>
              </a:spcBef>
              <a:spcAft>
                <a:spcPct val="0"/>
              </a:spcAft>
              <a:defRPr/>
            </a:pPr>
            <a:fld id="{22CA6351-E96E-4B95-AAC3-F1658939F796}" type="slidenum">
              <a:rPr lang="en-US"/>
              <a:pPr defTabSz="914301" fontAlgn="base">
                <a:spcBef>
                  <a:spcPct val="0"/>
                </a:spcBef>
                <a:spcAft>
                  <a:spcPct val="0"/>
                </a:spcAft>
                <a:defRPr/>
              </a:pPr>
              <a:t>‹#›</a:t>
            </a:fld>
            <a:endParaRPr lang="en-US"/>
          </a:p>
        </p:txBody>
      </p:sp>
    </p:spTree>
    <p:extLst>
      <p:ext uri="{BB962C8B-B14F-4D97-AF65-F5344CB8AC3E}">
        <p14:creationId xmlns:p14="http://schemas.microsoft.com/office/powerpoint/2010/main" val="3106631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5pPr>
      <a:lvl6pPr marL="461805" algn="ctr" rtl="0" fontAlgn="base">
        <a:spcBef>
          <a:spcPct val="0"/>
        </a:spcBef>
        <a:spcAft>
          <a:spcPct val="0"/>
        </a:spcAft>
        <a:defRPr sz="4400">
          <a:solidFill>
            <a:schemeClr val="tx2"/>
          </a:solidFill>
          <a:latin typeface="Arial" charset="0"/>
          <a:ea typeface="ヒラギノ角ゴ Pro W3" pitchFamily="1" charset="-128"/>
        </a:defRPr>
      </a:lvl6pPr>
      <a:lvl7pPr marL="923610" algn="ctr" rtl="0" fontAlgn="base">
        <a:spcBef>
          <a:spcPct val="0"/>
        </a:spcBef>
        <a:spcAft>
          <a:spcPct val="0"/>
        </a:spcAft>
        <a:defRPr sz="4400">
          <a:solidFill>
            <a:schemeClr val="tx2"/>
          </a:solidFill>
          <a:latin typeface="Arial" charset="0"/>
          <a:ea typeface="ヒラギノ角ゴ Pro W3" pitchFamily="1" charset="-128"/>
        </a:defRPr>
      </a:lvl7pPr>
      <a:lvl8pPr marL="1385416" algn="ctr" rtl="0" fontAlgn="base">
        <a:spcBef>
          <a:spcPct val="0"/>
        </a:spcBef>
        <a:spcAft>
          <a:spcPct val="0"/>
        </a:spcAft>
        <a:defRPr sz="4400">
          <a:solidFill>
            <a:schemeClr val="tx2"/>
          </a:solidFill>
          <a:latin typeface="Arial" charset="0"/>
          <a:ea typeface="ヒラギノ角ゴ Pro W3" pitchFamily="1" charset="-128"/>
        </a:defRPr>
      </a:lvl8pPr>
      <a:lvl9pPr marL="184722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6354" indent="-346354"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50434" indent="-288628"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54512" indent="-230902"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16317" indent="-230902"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78123" indent="-230902"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39927" indent="-230902" algn="l" rtl="0" fontAlgn="base">
        <a:spcBef>
          <a:spcPct val="20000"/>
        </a:spcBef>
        <a:spcAft>
          <a:spcPct val="0"/>
        </a:spcAft>
        <a:buChar char="»"/>
        <a:defRPr sz="2000">
          <a:solidFill>
            <a:schemeClr val="tx1"/>
          </a:solidFill>
          <a:latin typeface="+mn-lt"/>
          <a:ea typeface="+mn-ea"/>
        </a:defRPr>
      </a:lvl6pPr>
      <a:lvl7pPr marL="3001733" indent="-230902" algn="l" rtl="0" fontAlgn="base">
        <a:spcBef>
          <a:spcPct val="20000"/>
        </a:spcBef>
        <a:spcAft>
          <a:spcPct val="0"/>
        </a:spcAft>
        <a:buChar char="»"/>
        <a:defRPr sz="2000">
          <a:solidFill>
            <a:schemeClr val="tx1"/>
          </a:solidFill>
          <a:latin typeface="+mn-lt"/>
          <a:ea typeface="+mn-ea"/>
        </a:defRPr>
      </a:lvl7pPr>
      <a:lvl8pPr marL="3463538" indent="-230902" algn="l" rtl="0" fontAlgn="base">
        <a:spcBef>
          <a:spcPct val="20000"/>
        </a:spcBef>
        <a:spcAft>
          <a:spcPct val="0"/>
        </a:spcAft>
        <a:buChar char="»"/>
        <a:defRPr sz="2000">
          <a:solidFill>
            <a:schemeClr val="tx1"/>
          </a:solidFill>
          <a:latin typeface="+mn-lt"/>
          <a:ea typeface="+mn-ea"/>
        </a:defRPr>
      </a:lvl8pPr>
      <a:lvl9pPr marL="3925342" indent="-23090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23610" rtl="0" eaLnBrk="1" latinLnBrk="0" hangingPunct="1">
        <a:defRPr sz="1800" kern="1200">
          <a:solidFill>
            <a:schemeClr val="tx1"/>
          </a:solidFill>
          <a:latin typeface="+mn-lt"/>
          <a:ea typeface="+mn-ea"/>
          <a:cs typeface="+mn-cs"/>
        </a:defRPr>
      </a:lvl1pPr>
      <a:lvl2pPr marL="461805" algn="l" defTabSz="923610" rtl="0" eaLnBrk="1" latinLnBrk="0" hangingPunct="1">
        <a:defRPr sz="1800" kern="1200">
          <a:solidFill>
            <a:schemeClr val="tx1"/>
          </a:solidFill>
          <a:latin typeface="+mn-lt"/>
          <a:ea typeface="+mn-ea"/>
          <a:cs typeface="+mn-cs"/>
        </a:defRPr>
      </a:lvl2pPr>
      <a:lvl3pPr marL="923610" algn="l" defTabSz="923610" rtl="0" eaLnBrk="1" latinLnBrk="0" hangingPunct="1">
        <a:defRPr sz="1800" kern="1200">
          <a:solidFill>
            <a:schemeClr val="tx1"/>
          </a:solidFill>
          <a:latin typeface="+mn-lt"/>
          <a:ea typeface="+mn-ea"/>
          <a:cs typeface="+mn-cs"/>
        </a:defRPr>
      </a:lvl3pPr>
      <a:lvl4pPr marL="1385416" algn="l" defTabSz="923610" rtl="0" eaLnBrk="1" latinLnBrk="0" hangingPunct="1">
        <a:defRPr sz="1800" kern="1200">
          <a:solidFill>
            <a:schemeClr val="tx1"/>
          </a:solidFill>
          <a:latin typeface="+mn-lt"/>
          <a:ea typeface="+mn-ea"/>
          <a:cs typeface="+mn-cs"/>
        </a:defRPr>
      </a:lvl4pPr>
      <a:lvl5pPr marL="1847220" algn="l" defTabSz="923610" rtl="0" eaLnBrk="1" latinLnBrk="0" hangingPunct="1">
        <a:defRPr sz="1800" kern="1200">
          <a:solidFill>
            <a:schemeClr val="tx1"/>
          </a:solidFill>
          <a:latin typeface="+mn-lt"/>
          <a:ea typeface="+mn-ea"/>
          <a:cs typeface="+mn-cs"/>
        </a:defRPr>
      </a:lvl5pPr>
      <a:lvl6pPr marL="2309025" algn="l" defTabSz="923610" rtl="0" eaLnBrk="1" latinLnBrk="0" hangingPunct="1">
        <a:defRPr sz="1800" kern="1200">
          <a:solidFill>
            <a:schemeClr val="tx1"/>
          </a:solidFill>
          <a:latin typeface="+mn-lt"/>
          <a:ea typeface="+mn-ea"/>
          <a:cs typeface="+mn-cs"/>
        </a:defRPr>
      </a:lvl6pPr>
      <a:lvl7pPr marL="2770829" algn="l" defTabSz="923610" rtl="0" eaLnBrk="1" latinLnBrk="0" hangingPunct="1">
        <a:defRPr sz="1800" kern="1200">
          <a:solidFill>
            <a:schemeClr val="tx1"/>
          </a:solidFill>
          <a:latin typeface="+mn-lt"/>
          <a:ea typeface="+mn-ea"/>
          <a:cs typeface="+mn-cs"/>
        </a:defRPr>
      </a:lvl7pPr>
      <a:lvl8pPr marL="3232635" algn="l" defTabSz="923610" rtl="0" eaLnBrk="1" latinLnBrk="0" hangingPunct="1">
        <a:defRPr sz="1800" kern="1200">
          <a:solidFill>
            <a:schemeClr val="tx1"/>
          </a:solidFill>
          <a:latin typeface="+mn-lt"/>
          <a:ea typeface="+mn-ea"/>
          <a:cs typeface="+mn-cs"/>
        </a:defRPr>
      </a:lvl8pPr>
      <a:lvl9pPr marL="3694441" algn="l" defTabSz="9236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687" y="609707"/>
            <a:ext cx="7772723" cy="1143000"/>
          </a:xfrm>
          <a:prstGeom prst="rect">
            <a:avLst/>
          </a:prstGeom>
          <a:noFill/>
          <a:ln w="9525">
            <a:noFill/>
            <a:miter lim="800000"/>
            <a:headEnd/>
            <a:tailEnd/>
          </a:ln>
        </p:spPr>
        <p:txBody>
          <a:bodyPr vert="horz" wrap="square" lIns="91922" tIns="45961" rIns="91922" bIns="45961"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685687" y="1981944"/>
            <a:ext cx="7772723" cy="4113526"/>
          </a:xfrm>
          <a:prstGeom prst="rect">
            <a:avLst/>
          </a:prstGeom>
          <a:noFill/>
          <a:ln w="9525">
            <a:noFill/>
            <a:miter lim="800000"/>
            <a:headEnd/>
            <a:tailEnd/>
          </a:ln>
        </p:spPr>
        <p:txBody>
          <a:bodyPr vert="horz" wrap="square" lIns="91922" tIns="45961" rIns="91922" bIns="459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648" y="6248294"/>
            <a:ext cx="1905268" cy="456881"/>
          </a:xfrm>
          <a:prstGeom prst="rect">
            <a:avLst/>
          </a:prstGeom>
          <a:noFill/>
          <a:ln w="9525">
            <a:noFill/>
            <a:miter lim="800000"/>
            <a:headEnd/>
            <a:tailEnd/>
          </a:ln>
        </p:spPr>
        <p:txBody>
          <a:bodyPr vert="horz" wrap="square" lIns="91922" tIns="45961" rIns="91922" bIns="45961" numCol="1" anchor="t" anchorCtr="0" compatLnSpc="1">
            <a:prstTxWarp prst="textNoShape">
              <a:avLst/>
            </a:prstTxWarp>
          </a:bodyPr>
          <a:lstStyle>
            <a:lvl1pPr defTabSz="910463" eaLnBrk="0" fontAlgn="base" hangingPunct="0">
              <a:spcBef>
                <a:spcPct val="0"/>
              </a:spcBef>
              <a:spcAft>
                <a:spcPct val="0"/>
              </a:spcAft>
              <a:defRPr sz="1400" i="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900" y="6248294"/>
            <a:ext cx="2894202" cy="456881"/>
          </a:xfrm>
          <a:prstGeom prst="rect">
            <a:avLst/>
          </a:prstGeom>
          <a:noFill/>
          <a:ln w="9525">
            <a:noFill/>
            <a:miter lim="800000"/>
            <a:headEnd/>
            <a:tailEnd/>
          </a:ln>
        </p:spPr>
        <p:txBody>
          <a:bodyPr vert="horz" wrap="square" lIns="91922" tIns="45961" rIns="91922" bIns="45961" numCol="1" anchor="t" anchorCtr="0" compatLnSpc="1">
            <a:prstTxWarp prst="textNoShape">
              <a:avLst/>
            </a:prstTxWarp>
          </a:bodyPr>
          <a:lstStyle>
            <a:lvl1pPr algn="ctr" defTabSz="910463" eaLnBrk="0" fontAlgn="base" hangingPunct="0">
              <a:spcBef>
                <a:spcPct val="0"/>
              </a:spcBef>
              <a:spcAft>
                <a:spcPct val="0"/>
              </a:spcAft>
              <a:defRPr sz="1400" i="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130642" y="6248294"/>
            <a:ext cx="1905269" cy="456881"/>
          </a:xfrm>
          <a:prstGeom prst="rect">
            <a:avLst/>
          </a:prstGeom>
          <a:noFill/>
          <a:ln w="9525">
            <a:noFill/>
            <a:miter lim="800000"/>
            <a:headEnd/>
            <a:tailEnd/>
          </a:ln>
        </p:spPr>
        <p:txBody>
          <a:bodyPr vert="horz" wrap="square" lIns="91922" tIns="45961" rIns="91922" bIns="45961" numCol="1" anchor="t" anchorCtr="0" compatLnSpc="1">
            <a:prstTxWarp prst="textNoShape">
              <a:avLst/>
            </a:prstTxWarp>
          </a:bodyPr>
          <a:lstStyle>
            <a:lvl1pPr algn="r" defTabSz="910463" eaLnBrk="0" fontAlgn="base" hangingPunct="0">
              <a:spcBef>
                <a:spcPct val="0"/>
              </a:spcBef>
              <a:spcAft>
                <a:spcPct val="0"/>
              </a:spcAft>
              <a:defRPr sz="1800" b="1" i="0">
                <a:solidFill>
                  <a:srgbClr val="1D7BFF"/>
                </a:solidFill>
              </a:defRPr>
            </a:lvl1pPr>
          </a:lstStyle>
          <a:p>
            <a:pPr>
              <a:defRPr/>
            </a:pPr>
            <a:fld id="{313A3487-A6C6-41A2-82ED-4591F053886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9613" algn="ctr" rtl="0" fontAlgn="base">
        <a:spcBef>
          <a:spcPct val="0"/>
        </a:spcBef>
        <a:spcAft>
          <a:spcPct val="0"/>
        </a:spcAft>
        <a:defRPr sz="4400">
          <a:solidFill>
            <a:schemeClr val="tx2"/>
          </a:solidFill>
          <a:latin typeface="Arial" charset="0"/>
          <a:ea typeface="ヒラギノ角ゴ Pro W3" pitchFamily="1" charset="-128"/>
        </a:defRPr>
      </a:lvl6pPr>
      <a:lvl7pPr marL="919231" algn="ctr" rtl="0" fontAlgn="base">
        <a:spcBef>
          <a:spcPct val="0"/>
        </a:spcBef>
        <a:spcAft>
          <a:spcPct val="0"/>
        </a:spcAft>
        <a:defRPr sz="4400">
          <a:solidFill>
            <a:schemeClr val="tx2"/>
          </a:solidFill>
          <a:latin typeface="Arial" charset="0"/>
          <a:ea typeface="ヒラギノ角ゴ Pro W3" pitchFamily="1" charset="-128"/>
        </a:defRPr>
      </a:lvl7pPr>
      <a:lvl8pPr marL="1378837" algn="ctr" rtl="0" fontAlgn="base">
        <a:spcBef>
          <a:spcPct val="0"/>
        </a:spcBef>
        <a:spcAft>
          <a:spcPct val="0"/>
        </a:spcAft>
        <a:defRPr sz="4400">
          <a:solidFill>
            <a:schemeClr val="tx2"/>
          </a:solidFill>
          <a:latin typeface="Arial" charset="0"/>
          <a:ea typeface="ヒラギノ角ゴ Pro W3" pitchFamily="1" charset="-128"/>
        </a:defRPr>
      </a:lvl8pPr>
      <a:lvl9pPr marL="1838449"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4709" indent="-344709" algn="l" rtl="0" eaLnBrk="0" fontAlgn="base" hangingPunct="0">
        <a:spcBef>
          <a:spcPct val="20000"/>
        </a:spcBef>
        <a:spcAft>
          <a:spcPct val="0"/>
        </a:spcAft>
        <a:buChar char="•"/>
        <a:defRPr sz="3200">
          <a:solidFill>
            <a:schemeClr val="tx1"/>
          </a:solidFill>
          <a:latin typeface="+mn-lt"/>
          <a:ea typeface="+mn-ea"/>
          <a:cs typeface="+mn-cs"/>
        </a:defRPr>
      </a:lvl1pPr>
      <a:lvl2pPr marL="746867" indent="-287258" algn="l" rtl="0" eaLnBrk="0" fontAlgn="base" hangingPunct="0">
        <a:spcBef>
          <a:spcPct val="20000"/>
        </a:spcBef>
        <a:spcAft>
          <a:spcPct val="0"/>
        </a:spcAft>
        <a:buChar char="–"/>
        <a:defRPr sz="2800">
          <a:solidFill>
            <a:schemeClr val="tx1"/>
          </a:solidFill>
          <a:latin typeface="+mn-lt"/>
          <a:ea typeface="+mn-ea"/>
        </a:defRPr>
      </a:lvl2pPr>
      <a:lvl3pPr marL="1149030" indent="-229806" algn="l" rtl="0" eaLnBrk="0" fontAlgn="base" hangingPunct="0">
        <a:spcBef>
          <a:spcPct val="20000"/>
        </a:spcBef>
        <a:spcAft>
          <a:spcPct val="0"/>
        </a:spcAft>
        <a:buChar char="•"/>
        <a:defRPr sz="2400">
          <a:solidFill>
            <a:schemeClr val="tx1"/>
          </a:solidFill>
          <a:latin typeface="+mn-lt"/>
          <a:ea typeface="+mn-ea"/>
        </a:defRPr>
      </a:lvl3pPr>
      <a:lvl4pPr marL="1608641" indent="-229806" algn="l" rtl="0" eaLnBrk="0" fontAlgn="base" hangingPunct="0">
        <a:spcBef>
          <a:spcPct val="20000"/>
        </a:spcBef>
        <a:spcAft>
          <a:spcPct val="0"/>
        </a:spcAft>
        <a:buChar char="–"/>
        <a:defRPr sz="2000">
          <a:solidFill>
            <a:schemeClr val="tx1"/>
          </a:solidFill>
          <a:latin typeface="+mn-lt"/>
          <a:ea typeface="+mn-ea"/>
        </a:defRPr>
      </a:lvl4pPr>
      <a:lvl5pPr marL="2068258" indent="-229806" algn="l" rtl="0" eaLnBrk="0" fontAlgn="base" hangingPunct="0">
        <a:spcBef>
          <a:spcPct val="20000"/>
        </a:spcBef>
        <a:spcAft>
          <a:spcPct val="0"/>
        </a:spcAft>
        <a:buChar char="»"/>
        <a:defRPr sz="2000">
          <a:solidFill>
            <a:schemeClr val="tx1"/>
          </a:solidFill>
          <a:latin typeface="+mn-lt"/>
          <a:ea typeface="+mn-ea"/>
        </a:defRPr>
      </a:lvl5pPr>
      <a:lvl6pPr marL="2527866" indent="-229806" algn="l" rtl="0" fontAlgn="base">
        <a:spcBef>
          <a:spcPct val="20000"/>
        </a:spcBef>
        <a:spcAft>
          <a:spcPct val="0"/>
        </a:spcAft>
        <a:buChar char="»"/>
        <a:defRPr sz="2000">
          <a:solidFill>
            <a:schemeClr val="tx1"/>
          </a:solidFill>
          <a:latin typeface="+mn-lt"/>
          <a:ea typeface="+mn-ea"/>
        </a:defRPr>
      </a:lvl6pPr>
      <a:lvl7pPr marL="2987481" indent="-229806" algn="l" rtl="0" fontAlgn="base">
        <a:spcBef>
          <a:spcPct val="20000"/>
        </a:spcBef>
        <a:spcAft>
          <a:spcPct val="0"/>
        </a:spcAft>
        <a:buChar char="»"/>
        <a:defRPr sz="2000">
          <a:solidFill>
            <a:schemeClr val="tx1"/>
          </a:solidFill>
          <a:latin typeface="+mn-lt"/>
          <a:ea typeface="+mn-ea"/>
        </a:defRPr>
      </a:lvl7pPr>
      <a:lvl8pPr marL="3447092" indent="-229806" algn="l" rtl="0" fontAlgn="base">
        <a:spcBef>
          <a:spcPct val="20000"/>
        </a:spcBef>
        <a:spcAft>
          <a:spcPct val="0"/>
        </a:spcAft>
        <a:buChar char="»"/>
        <a:defRPr sz="2000">
          <a:solidFill>
            <a:schemeClr val="tx1"/>
          </a:solidFill>
          <a:latin typeface="+mn-lt"/>
          <a:ea typeface="+mn-ea"/>
        </a:defRPr>
      </a:lvl8pPr>
      <a:lvl9pPr marL="3906705" indent="-229806"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9231" rtl="0" eaLnBrk="1" latinLnBrk="0" hangingPunct="1">
        <a:defRPr sz="1800" kern="1200">
          <a:solidFill>
            <a:schemeClr val="tx1"/>
          </a:solidFill>
          <a:latin typeface="+mn-lt"/>
          <a:ea typeface="+mn-ea"/>
          <a:cs typeface="+mn-cs"/>
        </a:defRPr>
      </a:lvl1pPr>
      <a:lvl2pPr marL="459613" algn="l" defTabSz="919231" rtl="0" eaLnBrk="1" latinLnBrk="0" hangingPunct="1">
        <a:defRPr sz="1800" kern="1200">
          <a:solidFill>
            <a:schemeClr val="tx1"/>
          </a:solidFill>
          <a:latin typeface="+mn-lt"/>
          <a:ea typeface="+mn-ea"/>
          <a:cs typeface="+mn-cs"/>
        </a:defRPr>
      </a:lvl2pPr>
      <a:lvl3pPr marL="919231" algn="l" defTabSz="919231" rtl="0" eaLnBrk="1" latinLnBrk="0" hangingPunct="1">
        <a:defRPr sz="1800" kern="1200">
          <a:solidFill>
            <a:schemeClr val="tx1"/>
          </a:solidFill>
          <a:latin typeface="+mn-lt"/>
          <a:ea typeface="+mn-ea"/>
          <a:cs typeface="+mn-cs"/>
        </a:defRPr>
      </a:lvl3pPr>
      <a:lvl4pPr marL="1378837" algn="l" defTabSz="919231" rtl="0" eaLnBrk="1" latinLnBrk="0" hangingPunct="1">
        <a:defRPr sz="1800" kern="1200">
          <a:solidFill>
            <a:schemeClr val="tx1"/>
          </a:solidFill>
          <a:latin typeface="+mn-lt"/>
          <a:ea typeface="+mn-ea"/>
          <a:cs typeface="+mn-cs"/>
        </a:defRPr>
      </a:lvl4pPr>
      <a:lvl5pPr marL="1838449" algn="l" defTabSz="919231" rtl="0" eaLnBrk="1" latinLnBrk="0" hangingPunct="1">
        <a:defRPr sz="1800" kern="1200">
          <a:solidFill>
            <a:schemeClr val="tx1"/>
          </a:solidFill>
          <a:latin typeface="+mn-lt"/>
          <a:ea typeface="+mn-ea"/>
          <a:cs typeface="+mn-cs"/>
        </a:defRPr>
      </a:lvl5pPr>
      <a:lvl6pPr marL="2298061" algn="l" defTabSz="919231" rtl="0" eaLnBrk="1" latinLnBrk="0" hangingPunct="1">
        <a:defRPr sz="1800" kern="1200">
          <a:solidFill>
            <a:schemeClr val="tx1"/>
          </a:solidFill>
          <a:latin typeface="+mn-lt"/>
          <a:ea typeface="+mn-ea"/>
          <a:cs typeface="+mn-cs"/>
        </a:defRPr>
      </a:lvl6pPr>
      <a:lvl7pPr marL="2757675" algn="l" defTabSz="919231" rtl="0" eaLnBrk="1" latinLnBrk="0" hangingPunct="1">
        <a:defRPr sz="1800" kern="1200">
          <a:solidFill>
            <a:schemeClr val="tx1"/>
          </a:solidFill>
          <a:latin typeface="+mn-lt"/>
          <a:ea typeface="+mn-ea"/>
          <a:cs typeface="+mn-cs"/>
        </a:defRPr>
      </a:lvl7pPr>
      <a:lvl8pPr marL="3217287" algn="l" defTabSz="919231" rtl="0" eaLnBrk="1" latinLnBrk="0" hangingPunct="1">
        <a:defRPr sz="1800" kern="1200">
          <a:solidFill>
            <a:schemeClr val="tx1"/>
          </a:solidFill>
          <a:latin typeface="+mn-lt"/>
          <a:ea typeface="+mn-ea"/>
          <a:cs typeface="+mn-cs"/>
        </a:defRPr>
      </a:lvl8pPr>
      <a:lvl9pPr marL="3676900" algn="l" defTabSz="91923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671" y="609707"/>
            <a:ext cx="7772723" cy="1143000"/>
          </a:xfrm>
          <a:prstGeom prst="rect">
            <a:avLst/>
          </a:prstGeom>
          <a:noFill/>
          <a:ln w="9525">
            <a:noFill/>
            <a:miter lim="800000"/>
            <a:headEnd/>
            <a:tailEnd/>
          </a:ln>
        </p:spPr>
        <p:txBody>
          <a:bodyPr vert="horz" wrap="square" lIns="92082" tIns="46041" rIns="92082" bIns="46041"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685671" y="1981944"/>
            <a:ext cx="7772723" cy="4113526"/>
          </a:xfrm>
          <a:prstGeom prst="rect">
            <a:avLst/>
          </a:prstGeom>
          <a:noFill/>
          <a:ln w="9525">
            <a:noFill/>
            <a:miter lim="800000"/>
            <a:headEnd/>
            <a:tailEnd/>
          </a:ln>
        </p:spPr>
        <p:txBody>
          <a:bodyPr vert="horz" wrap="square" lIns="92082" tIns="46041" rIns="92082" bIns="460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648" y="6248294"/>
            <a:ext cx="1905268" cy="456881"/>
          </a:xfrm>
          <a:prstGeom prst="rect">
            <a:avLst/>
          </a:prstGeom>
          <a:noFill/>
          <a:ln w="9525">
            <a:noFill/>
            <a:miter lim="800000"/>
            <a:headEnd/>
            <a:tailEnd/>
          </a:ln>
        </p:spPr>
        <p:txBody>
          <a:bodyPr vert="horz" wrap="square" lIns="92082" tIns="46041" rIns="92082" bIns="46041" numCol="1" anchor="t" anchorCtr="0" compatLnSpc="1">
            <a:prstTxWarp prst="textNoShape">
              <a:avLst/>
            </a:prstTxWarp>
          </a:bodyPr>
          <a:lstStyle>
            <a:lvl1pPr defTabSz="912137" eaLnBrk="0" fontAlgn="base" hangingPunct="0">
              <a:spcBef>
                <a:spcPct val="0"/>
              </a:spcBef>
              <a:spcAft>
                <a:spcPct val="0"/>
              </a:spcAft>
              <a:defRPr sz="1400" i="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900" y="6248294"/>
            <a:ext cx="2894202" cy="456881"/>
          </a:xfrm>
          <a:prstGeom prst="rect">
            <a:avLst/>
          </a:prstGeom>
          <a:noFill/>
          <a:ln w="9525">
            <a:noFill/>
            <a:miter lim="800000"/>
            <a:headEnd/>
            <a:tailEnd/>
          </a:ln>
        </p:spPr>
        <p:txBody>
          <a:bodyPr vert="horz" wrap="square" lIns="92082" tIns="46041" rIns="92082" bIns="46041" numCol="1" anchor="t" anchorCtr="0" compatLnSpc="1">
            <a:prstTxWarp prst="textNoShape">
              <a:avLst/>
            </a:prstTxWarp>
          </a:bodyPr>
          <a:lstStyle>
            <a:lvl1pPr algn="ctr" defTabSz="912137" eaLnBrk="0" fontAlgn="base" hangingPunct="0">
              <a:spcBef>
                <a:spcPct val="0"/>
              </a:spcBef>
              <a:spcAft>
                <a:spcPct val="0"/>
              </a:spcAft>
              <a:defRPr sz="1400" i="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130642" y="6248294"/>
            <a:ext cx="1905269" cy="456881"/>
          </a:xfrm>
          <a:prstGeom prst="rect">
            <a:avLst/>
          </a:prstGeom>
          <a:noFill/>
          <a:ln w="9525">
            <a:noFill/>
            <a:miter lim="800000"/>
            <a:headEnd/>
            <a:tailEnd/>
          </a:ln>
        </p:spPr>
        <p:txBody>
          <a:bodyPr vert="horz" wrap="square" lIns="92082" tIns="46041" rIns="92082" bIns="46041" numCol="1" anchor="t" anchorCtr="0" compatLnSpc="1">
            <a:prstTxWarp prst="textNoShape">
              <a:avLst/>
            </a:prstTxWarp>
          </a:bodyPr>
          <a:lstStyle>
            <a:lvl1pPr algn="r" defTabSz="912137" eaLnBrk="0" fontAlgn="base" hangingPunct="0">
              <a:spcBef>
                <a:spcPct val="0"/>
              </a:spcBef>
              <a:spcAft>
                <a:spcPct val="0"/>
              </a:spcAft>
              <a:defRPr sz="1800" b="1" i="0">
                <a:solidFill>
                  <a:srgbClr val="1D7BFF"/>
                </a:solidFill>
              </a:defRPr>
            </a:lvl1pPr>
          </a:lstStyle>
          <a:p>
            <a:pPr>
              <a:defRPr/>
            </a:pPr>
            <a:fld id="{313A3487-A6C6-41A2-82ED-4591F053886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60412" algn="ctr" rtl="0" fontAlgn="base">
        <a:spcBef>
          <a:spcPct val="0"/>
        </a:spcBef>
        <a:spcAft>
          <a:spcPct val="0"/>
        </a:spcAft>
        <a:defRPr sz="4400">
          <a:solidFill>
            <a:schemeClr val="tx2"/>
          </a:solidFill>
          <a:latin typeface="Arial" charset="0"/>
          <a:ea typeface="ヒラギノ角ゴ Pro W3" pitchFamily="1" charset="-128"/>
        </a:defRPr>
      </a:lvl6pPr>
      <a:lvl7pPr marL="920815" algn="ctr" rtl="0" fontAlgn="base">
        <a:spcBef>
          <a:spcPct val="0"/>
        </a:spcBef>
        <a:spcAft>
          <a:spcPct val="0"/>
        </a:spcAft>
        <a:defRPr sz="4400">
          <a:solidFill>
            <a:schemeClr val="tx2"/>
          </a:solidFill>
          <a:latin typeface="Arial" charset="0"/>
          <a:ea typeface="ヒラギノ角ゴ Pro W3" pitchFamily="1" charset="-128"/>
        </a:defRPr>
      </a:lvl7pPr>
      <a:lvl8pPr marL="1381226" algn="ctr" rtl="0" fontAlgn="base">
        <a:spcBef>
          <a:spcPct val="0"/>
        </a:spcBef>
        <a:spcAft>
          <a:spcPct val="0"/>
        </a:spcAft>
        <a:defRPr sz="4400">
          <a:solidFill>
            <a:schemeClr val="tx2"/>
          </a:solidFill>
          <a:latin typeface="Arial" charset="0"/>
          <a:ea typeface="ヒラギノ角ゴ Pro W3" pitchFamily="1" charset="-128"/>
        </a:defRPr>
      </a:lvl8pPr>
      <a:lvl9pPr marL="1841634"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5306" indent="-345306" algn="l" rtl="0" eaLnBrk="0" fontAlgn="base" hangingPunct="0">
        <a:spcBef>
          <a:spcPct val="20000"/>
        </a:spcBef>
        <a:spcAft>
          <a:spcPct val="0"/>
        </a:spcAft>
        <a:buChar char="•"/>
        <a:defRPr sz="3200">
          <a:solidFill>
            <a:schemeClr val="tx1"/>
          </a:solidFill>
          <a:latin typeface="+mn-lt"/>
          <a:ea typeface="+mn-ea"/>
          <a:cs typeface="+mn-cs"/>
        </a:defRPr>
      </a:lvl1pPr>
      <a:lvl2pPr marL="748162" indent="-287754" algn="l" rtl="0" eaLnBrk="0" fontAlgn="base" hangingPunct="0">
        <a:spcBef>
          <a:spcPct val="20000"/>
        </a:spcBef>
        <a:spcAft>
          <a:spcPct val="0"/>
        </a:spcAft>
        <a:buChar char="–"/>
        <a:defRPr sz="2800">
          <a:solidFill>
            <a:schemeClr val="tx1"/>
          </a:solidFill>
          <a:latin typeface="+mn-lt"/>
          <a:ea typeface="+mn-ea"/>
        </a:defRPr>
      </a:lvl2pPr>
      <a:lvl3pPr marL="1151021" indent="-230205" algn="l" rtl="0" eaLnBrk="0" fontAlgn="base" hangingPunct="0">
        <a:spcBef>
          <a:spcPct val="20000"/>
        </a:spcBef>
        <a:spcAft>
          <a:spcPct val="0"/>
        </a:spcAft>
        <a:buChar char="•"/>
        <a:defRPr sz="2400">
          <a:solidFill>
            <a:schemeClr val="tx1"/>
          </a:solidFill>
          <a:latin typeface="+mn-lt"/>
          <a:ea typeface="+mn-ea"/>
        </a:defRPr>
      </a:lvl3pPr>
      <a:lvl4pPr marL="1611427" indent="-230205" algn="l" rtl="0" eaLnBrk="0" fontAlgn="base" hangingPunct="0">
        <a:spcBef>
          <a:spcPct val="20000"/>
        </a:spcBef>
        <a:spcAft>
          <a:spcPct val="0"/>
        </a:spcAft>
        <a:buChar char="–"/>
        <a:defRPr sz="2000">
          <a:solidFill>
            <a:schemeClr val="tx1"/>
          </a:solidFill>
          <a:latin typeface="+mn-lt"/>
          <a:ea typeface="+mn-ea"/>
        </a:defRPr>
      </a:lvl4pPr>
      <a:lvl5pPr marL="2071843" indent="-230205" algn="l" rtl="0" eaLnBrk="0" fontAlgn="base" hangingPunct="0">
        <a:spcBef>
          <a:spcPct val="20000"/>
        </a:spcBef>
        <a:spcAft>
          <a:spcPct val="0"/>
        </a:spcAft>
        <a:buChar char="»"/>
        <a:defRPr sz="2000">
          <a:solidFill>
            <a:schemeClr val="tx1"/>
          </a:solidFill>
          <a:latin typeface="+mn-lt"/>
          <a:ea typeface="+mn-ea"/>
        </a:defRPr>
      </a:lvl5pPr>
      <a:lvl6pPr marL="2532246" indent="-230205" algn="l" rtl="0" fontAlgn="base">
        <a:spcBef>
          <a:spcPct val="20000"/>
        </a:spcBef>
        <a:spcAft>
          <a:spcPct val="0"/>
        </a:spcAft>
        <a:buChar char="»"/>
        <a:defRPr sz="2000">
          <a:solidFill>
            <a:schemeClr val="tx1"/>
          </a:solidFill>
          <a:latin typeface="+mn-lt"/>
          <a:ea typeface="+mn-ea"/>
        </a:defRPr>
      </a:lvl6pPr>
      <a:lvl7pPr marL="2992656" indent="-230205" algn="l" rtl="0" fontAlgn="base">
        <a:spcBef>
          <a:spcPct val="20000"/>
        </a:spcBef>
        <a:spcAft>
          <a:spcPct val="0"/>
        </a:spcAft>
        <a:buChar char="»"/>
        <a:defRPr sz="2000">
          <a:solidFill>
            <a:schemeClr val="tx1"/>
          </a:solidFill>
          <a:latin typeface="+mn-lt"/>
          <a:ea typeface="+mn-ea"/>
        </a:defRPr>
      </a:lvl7pPr>
      <a:lvl8pPr marL="3453063" indent="-230205" algn="l" rtl="0" fontAlgn="base">
        <a:spcBef>
          <a:spcPct val="20000"/>
        </a:spcBef>
        <a:spcAft>
          <a:spcPct val="0"/>
        </a:spcAft>
        <a:buChar char="»"/>
        <a:defRPr sz="2000">
          <a:solidFill>
            <a:schemeClr val="tx1"/>
          </a:solidFill>
          <a:latin typeface="+mn-lt"/>
          <a:ea typeface="+mn-ea"/>
        </a:defRPr>
      </a:lvl8pPr>
      <a:lvl9pPr marL="3913472" indent="-230205"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20815" rtl="0" eaLnBrk="1" latinLnBrk="0" hangingPunct="1">
        <a:defRPr sz="1800" kern="1200">
          <a:solidFill>
            <a:schemeClr val="tx1"/>
          </a:solidFill>
          <a:latin typeface="+mn-lt"/>
          <a:ea typeface="+mn-ea"/>
          <a:cs typeface="+mn-cs"/>
        </a:defRPr>
      </a:lvl1pPr>
      <a:lvl2pPr marL="460412" algn="l" defTabSz="920815" rtl="0" eaLnBrk="1" latinLnBrk="0" hangingPunct="1">
        <a:defRPr sz="1800" kern="1200">
          <a:solidFill>
            <a:schemeClr val="tx1"/>
          </a:solidFill>
          <a:latin typeface="+mn-lt"/>
          <a:ea typeface="+mn-ea"/>
          <a:cs typeface="+mn-cs"/>
        </a:defRPr>
      </a:lvl2pPr>
      <a:lvl3pPr marL="920815" algn="l" defTabSz="920815" rtl="0" eaLnBrk="1" latinLnBrk="0" hangingPunct="1">
        <a:defRPr sz="1800" kern="1200">
          <a:solidFill>
            <a:schemeClr val="tx1"/>
          </a:solidFill>
          <a:latin typeface="+mn-lt"/>
          <a:ea typeface="+mn-ea"/>
          <a:cs typeface="+mn-cs"/>
        </a:defRPr>
      </a:lvl3pPr>
      <a:lvl4pPr marL="1381226" algn="l" defTabSz="920815" rtl="0" eaLnBrk="1" latinLnBrk="0" hangingPunct="1">
        <a:defRPr sz="1800" kern="1200">
          <a:solidFill>
            <a:schemeClr val="tx1"/>
          </a:solidFill>
          <a:latin typeface="+mn-lt"/>
          <a:ea typeface="+mn-ea"/>
          <a:cs typeface="+mn-cs"/>
        </a:defRPr>
      </a:lvl4pPr>
      <a:lvl5pPr marL="1841634" algn="l" defTabSz="920815" rtl="0" eaLnBrk="1" latinLnBrk="0" hangingPunct="1">
        <a:defRPr sz="1800" kern="1200">
          <a:solidFill>
            <a:schemeClr val="tx1"/>
          </a:solidFill>
          <a:latin typeface="+mn-lt"/>
          <a:ea typeface="+mn-ea"/>
          <a:cs typeface="+mn-cs"/>
        </a:defRPr>
      </a:lvl5pPr>
      <a:lvl6pPr marL="2302041" algn="l" defTabSz="920815" rtl="0" eaLnBrk="1" latinLnBrk="0" hangingPunct="1">
        <a:defRPr sz="1800" kern="1200">
          <a:solidFill>
            <a:schemeClr val="tx1"/>
          </a:solidFill>
          <a:latin typeface="+mn-lt"/>
          <a:ea typeface="+mn-ea"/>
          <a:cs typeface="+mn-cs"/>
        </a:defRPr>
      </a:lvl6pPr>
      <a:lvl7pPr marL="2762450" algn="l" defTabSz="920815" rtl="0" eaLnBrk="1" latinLnBrk="0" hangingPunct="1">
        <a:defRPr sz="1800" kern="1200">
          <a:solidFill>
            <a:schemeClr val="tx1"/>
          </a:solidFill>
          <a:latin typeface="+mn-lt"/>
          <a:ea typeface="+mn-ea"/>
          <a:cs typeface="+mn-cs"/>
        </a:defRPr>
      </a:lvl7pPr>
      <a:lvl8pPr marL="3222860" algn="l" defTabSz="920815" rtl="0" eaLnBrk="1" latinLnBrk="0" hangingPunct="1">
        <a:defRPr sz="1800" kern="1200">
          <a:solidFill>
            <a:schemeClr val="tx1"/>
          </a:solidFill>
          <a:latin typeface="+mn-lt"/>
          <a:ea typeface="+mn-ea"/>
          <a:cs typeface="+mn-cs"/>
        </a:defRPr>
      </a:lvl8pPr>
      <a:lvl9pPr marL="3683269" algn="l" defTabSz="9208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655" y="609707"/>
            <a:ext cx="7772723" cy="1143000"/>
          </a:xfrm>
          <a:prstGeom prst="rect">
            <a:avLst/>
          </a:prstGeom>
          <a:noFill/>
          <a:ln w="9525">
            <a:noFill/>
            <a:miter lim="800000"/>
            <a:headEnd/>
            <a:tailEnd/>
          </a:ln>
        </p:spPr>
        <p:txBody>
          <a:bodyPr vert="horz" wrap="square" lIns="92241" tIns="46120" rIns="92241" bIns="461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685655" y="1981944"/>
            <a:ext cx="7772723" cy="4113526"/>
          </a:xfrm>
          <a:prstGeom prst="rect">
            <a:avLst/>
          </a:prstGeom>
          <a:noFill/>
          <a:ln w="9525">
            <a:noFill/>
            <a:miter lim="800000"/>
            <a:headEnd/>
            <a:tailEnd/>
          </a:ln>
        </p:spPr>
        <p:txBody>
          <a:bodyPr vert="horz" wrap="square" lIns="92241" tIns="46120" rIns="92241" bIns="461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648" y="6248294"/>
            <a:ext cx="1905268" cy="456881"/>
          </a:xfrm>
          <a:prstGeom prst="rect">
            <a:avLst/>
          </a:prstGeom>
          <a:noFill/>
          <a:ln w="9525">
            <a:noFill/>
            <a:miter lim="800000"/>
            <a:headEnd/>
            <a:tailEnd/>
          </a:ln>
        </p:spPr>
        <p:txBody>
          <a:bodyPr vert="horz" wrap="square" lIns="92241" tIns="46120" rIns="92241" bIns="46120" numCol="1" anchor="t" anchorCtr="0" compatLnSpc="1">
            <a:prstTxWarp prst="textNoShape">
              <a:avLst/>
            </a:prstTxWarp>
          </a:bodyPr>
          <a:lstStyle>
            <a:lvl1pPr defTabSz="913608" eaLnBrk="0" fontAlgn="base" hangingPunct="0">
              <a:spcBef>
                <a:spcPct val="0"/>
              </a:spcBef>
              <a:spcAft>
                <a:spcPct val="0"/>
              </a:spcAft>
              <a:defRPr sz="1400" i="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900" y="6248294"/>
            <a:ext cx="2894202" cy="456881"/>
          </a:xfrm>
          <a:prstGeom prst="rect">
            <a:avLst/>
          </a:prstGeom>
          <a:noFill/>
          <a:ln w="9525">
            <a:noFill/>
            <a:miter lim="800000"/>
            <a:headEnd/>
            <a:tailEnd/>
          </a:ln>
        </p:spPr>
        <p:txBody>
          <a:bodyPr vert="horz" wrap="square" lIns="92241" tIns="46120" rIns="92241" bIns="46120" numCol="1" anchor="t" anchorCtr="0" compatLnSpc="1">
            <a:prstTxWarp prst="textNoShape">
              <a:avLst/>
            </a:prstTxWarp>
          </a:bodyPr>
          <a:lstStyle>
            <a:lvl1pPr algn="ctr" defTabSz="913608" eaLnBrk="0" fontAlgn="base" hangingPunct="0">
              <a:spcBef>
                <a:spcPct val="0"/>
              </a:spcBef>
              <a:spcAft>
                <a:spcPct val="0"/>
              </a:spcAft>
              <a:defRPr sz="1400" i="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130642" y="6248294"/>
            <a:ext cx="1905269" cy="456881"/>
          </a:xfrm>
          <a:prstGeom prst="rect">
            <a:avLst/>
          </a:prstGeom>
          <a:noFill/>
          <a:ln w="9525">
            <a:noFill/>
            <a:miter lim="800000"/>
            <a:headEnd/>
            <a:tailEnd/>
          </a:ln>
        </p:spPr>
        <p:txBody>
          <a:bodyPr vert="horz" wrap="square" lIns="92241" tIns="46120" rIns="92241" bIns="46120" numCol="1" anchor="t" anchorCtr="0" compatLnSpc="1">
            <a:prstTxWarp prst="textNoShape">
              <a:avLst/>
            </a:prstTxWarp>
          </a:bodyPr>
          <a:lstStyle>
            <a:lvl1pPr algn="r" defTabSz="913608" eaLnBrk="0" fontAlgn="base" hangingPunct="0">
              <a:spcBef>
                <a:spcPct val="0"/>
              </a:spcBef>
              <a:spcAft>
                <a:spcPct val="0"/>
              </a:spcAft>
              <a:defRPr sz="1800" b="1" i="0">
                <a:solidFill>
                  <a:srgbClr val="1D7BFF"/>
                </a:solidFill>
              </a:defRPr>
            </a:lvl1pPr>
          </a:lstStyle>
          <a:p>
            <a:pPr>
              <a:defRPr/>
            </a:pPr>
            <a:fld id="{313A3487-A6C6-41A2-82ED-4591F053886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61205" algn="ctr" rtl="0" fontAlgn="base">
        <a:spcBef>
          <a:spcPct val="0"/>
        </a:spcBef>
        <a:spcAft>
          <a:spcPct val="0"/>
        </a:spcAft>
        <a:defRPr sz="4400">
          <a:solidFill>
            <a:schemeClr val="tx2"/>
          </a:solidFill>
          <a:latin typeface="Arial" charset="0"/>
          <a:ea typeface="ヒラギノ角ゴ Pro W3" pitchFamily="1" charset="-128"/>
        </a:defRPr>
      </a:lvl6pPr>
      <a:lvl7pPr marL="922415" algn="ctr" rtl="0" fontAlgn="base">
        <a:spcBef>
          <a:spcPct val="0"/>
        </a:spcBef>
        <a:spcAft>
          <a:spcPct val="0"/>
        </a:spcAft>
        <a:defRPr sz="4400">
          <a:solidFill>
            <a:schemeClr val="tx2"/>
          </a:solidFill>
          <a:latin typeface="Arial" charset="0"/>
          <a:ea typeface="ヒラギノ角ゴ Pro W3" pitchFamily="1" charset="-128"/>
        </a:defRPr>
      </a:lvl7pPr>
      <a:lvl8pPr marL="1383619" algn="ctr" rtl="0" fontAlgn="base">
        <a:spcBef>
          <a:spcPct val="0"/>
        </a:spcBef>
        <a:spcAft>
          <a:spcPct val="0"/>
        </a:spcAft>
        <a:defRPr sz="4400">
          <a:solidFill>
            <a:schemeClr val="tx2"/>
          </a:solidFill>
          <a:latin typeface="Arial" charset="0"/>
          <a:ea typeface="ヒラギノ角ゴ Pro W3" pitchFamily="1" charset="-128"/>
        </a:defRPr>
      </a:lvl8pPr>
      <a:lvl9pPr marL="1844824"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5904" indent="-345904" algn="l" rtl="0" eaLnBrk="0" fontAlgn="base" hangingPunct="0">
        <a:spcBef>
          <a:spcPct val="20000"/>
        </a:spcBef>
        <a:spcAft>
          <a:spcPct val="0"/>
        </a:spcAft>
        <a:buChar char="•"/>
        <a:defRPr sz="3200">
          <a:solidFill>
            <a:schemeClr val="tx1"/>
          </a:solidFill>
          <a:latin typeface="+mn-lt"/>
          <a:ea typeface="+mn-ea"/>
          <a:cs typeface="+mn-cs"/>
        </a:defRPr>
      </a:lvl1pPr>
      <a:lvl2pPr marL="749459" indent="-288255" algn="l" rtl="0" eaLnBrk="0" fontAlgn="base" hangingPunct="0">
        <a:spcBef>
          <a:spcPct val="20000"/>
        </a:spcBef>
        <a:spcAft>
          <a:spcPct val="0"/>
        </a:spcAft>
        <a:buChar char="–"/>
        <a:defRPr sz="2800">
          <a:solidFill>
            <a:schemeClr val="tx1"/>
          </a:solidFill>
          <a:latin typeface="+mn-lt"/>
          <a:ea typeface="+mn-ea"/>
        </a:defRPr>
      </a:lvl2pPr>
      <a:lvl3pPr marL="1153013" indent="-230602" algn="l" rtl="0" eaLnBrk="0" fontAlgn="base" hangingPunct="0">
        <a:spcBef>
          <a:spcPct val="20000"/>
        </a:spcBef>
        <a:spcAft>
          <a:spcPct val="0"/>
        </a:spcAft>
        <a:buChar char="•"/>
        <a:defRPr sz="2400">
          <a:solidFill>
            <a:schemeClr val="tx1"/>
          </a:solidFill>
          <a:latin typeface="+mn-lt"/>
          <a:ea typeface="+mn-ea"/>
        </a:defRPr>
      </a:lvl3pPr>
      <a:lvl4pPr marL="1614219" indent="-230602" algn="l" rtl="0" eaLnBrk="0" fontAlgn="base" hangingPunct="0">
        <a:spcBef>
          <a:spcPct val="20000"/>
        </a:spcBef>
        <a:spcAft>
          <a:spcPct val="0"/>
        </a:spcAft>
        <a:buChar char="–"/>
        <a:defRPr sz="2000">
          <a:solidFill>
            <a:schemeClr val="tx1"/>
          </a:solidFill>
          <a:latin typeface="+mn-lt"/>
          <a:ea typeface="+mn-ea"/>
        </a:defRPr>
      </a:lvl4pPr>
      <a:lvl5pPr marL="2075429" indent="-230602" algn="l" rtl="0" eaLnBrk="0" fontAlgn="base" hangingPunct="0">
        <a:spcBef>
          <a:spcPct val="20000"/>
        </a:spcBef>
        <a:spcAft>
          <a:spcPct val="0"/>
        </a:spcAft>
        <a:buChar char="»"/>
        <a:defRPr sz="2000">
          <a:solidFill>
            <a:schemeClr val="tx1"/>
          </a:solidFill>
          <a:latin typeface="+mn-lt"/>
          <a:ea typeface="+mn-ea"/>
        </a:defRPr>
      </a:lvl5pPr>
      <a:lvl6pPr marL="2536632" indent="-230602" algn="l" rtl="0" fontAlgn="base">
        <a:spcBef>
          <a:spcPct val="20000"/>
        </a:spcBef>
        <a:spcAft>
          <a:spcPct val="0"/>
        </a:spcAft>
        <a:buChar char="»"/>
        <a:defRPr sz="2000">
          <a:solidFill>
            <a:schemeClr val="tx1"/>
          </a:solidFill>
          <a:latin typeface="+mn-lt"/>
          <a:ea typeface="+mn-ea"/>
        </a:defRPr>
      </a:lvl6pPr>
      <a:lvl7pPr marL="2997839" indent="-230602" algn="l" rtl="0" fontAlgn="base">
        <a:spcBef>
          <a:spcPct val="20000"/>
        </a:spcBef>
        <a:spcAft>
          <a:spcPct val="0"/>
        </a:spcAft>
        <a:buChar char="»"/>
        <a:defRPr sz="2000">
          <a:solidFill>
            <a:schemeClr val="tx1"/>
          </a:solidFill>
          <a:latin typeface="+mn-lt"/>
          <a:ea typeface="+mn-ea"/>
        </a:defRPr>
      </a:lvl7pPr>
      <a:lvl8pPr marL="3459044" indent="-230602" algn="l" rtl="0" fontAlgn="base">
        <a:spcBef>
          <a:spcPct val="20000"/>
        </a:spcBef>
        <a:spcAft>
          <a:spcPct val="0"/>
        </a:spcAft>
        <a:buChar char="»"/>
        <a:defRPr sz="2000">
          <a:solidFill>
            <a:schemeClr val="tx1"/>
          </a:solidFill>
          <a:latin typeface="+mn-lt"/>
          <a:ea typeface="+mn-ea"/>
        </a:defRPr>
      </a:lvl8pPr>
      <a:lvl9pPr marL="3920251" indent="-23060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22415" rtl="0" eaLnBrk="1" latinLnBrk="0" hangingPunct="1">
        <a:defRPr sz="1800" kern="1200">
          <a:solidFill>
            <a:schemeClr val="tx1"/>
          </a:solidFill>
          <a:latin typeface="+mn-lt"/>
          <a:ea typeface="+mn-ea"/>
          <a:cs typeface="+mn-cs"/>
        </a:defRPr>
      </a:lvl1pPr>
      <a:lvl2pPr marL="461205" algn="l" defTabSz="922415" rtl="0" eaLnBrk="1" latinLnBrk="0" hangingPunct="1">
        <a:defRPr sz="1800" kern="1200">
          <a:solidFill>
            <a:schemeClr val="tx1"/>
          </a:solidFill>
          <a:latin typeface="+mn-lt"/>
          <a:ea typeface="+mn-ea"/>
          <a:cs typeface="+mn-cs"/>
        </a:defRPr>
      </a:lvl2pPr>
      <a:lvl3pPr marL="922415" algn="l" defTabSz="922415" rtl="0" eaLnBrk="1" latinLnBrk="0" hangingPunct="1">
        <a:defRPr sz="1800" kern="1200">
          <a:solidFill>
            <a:schemeClr val="tx1"/>
          </a:solidFill>
          <a:latin typeface="+mn-lt"/>
          <a:ea typeface="+mn-ea"/>
          <a:cs typeface="+mn-cs"/>
        </a:defRPr>
      </a:lvl3pPr>
      <a:lvl4pPr marL="1383619" algn="l" defTabSz="922415" rtl="0" eaLnBrk="1" latinLnBrk="0" hangingPunct="1">
        <a:defRPr sz="1800" kern="1200">
          <a:solidFill>
            <a:schemeClr val="tx1"/>
          </a:solidFill>
          <a:latin typeface="+mn-lt"/>
          <a:ea typeface="+mn-ea"/>
          <a:cs typeface="+mn-cs"/>
        </a:defRPr>
      </a:lvl4pPr>
      <a:lvl5pPr marL="1844824" algn="l" defTabSz="922415" rtl="0" eaLnBrk="1" latinLnBrk="0" hangingPunct="1">
        <a:defRPr sz="1800" kern="1200">
          <a:solidFill>
            <a:schemeClr val="tx1"/>
          </a:solidFill>
          <a:latin typeface="+mn-lt"/>
          <a:ea typeface="+mn-ea"/>
          <a:cs typeface="+mn-cs"/>
        </a:defRPr>
      </a:lvl5pPr>
      <a:lvl6pPr marL="2306030" algn="l" defTabSz="922415" rtl="0" eaLnBrk="1" latinLnBrk="0" hangingPunct="1">
        <a:defRPr sz="1800" kern="1200">
          <a:solidFill>
            <a:schemeClr val="tx1"/>
          </a:solidFill>
          <a:latin typeface="+mn-lt"/>
          <a:ea typeface="+mn-ea"/>
          <a:cs typeface="+mn-cs"/>
        </a:defRPr>
      </a:lvl6pPr>
      <a:lvl7pPr marL="2767235" algn="l" defTabSz="922415" rtl="0" eaLnBrk="1" latinLnBrk="0" hangingPunct="1">
        <a:defRPr sz="1800" kern="1200">
          <a:solidFill>
            <a:schemeClr val="tx1"/>
          </a:solidFill>
          <a:latin typeface="+mn-lt"/>
          <a:ea typeface="+mn-ea"/>
          <a:cs typeface="+mn-cs"/>
        </a:defRPr>
      </a:lvl7pPr>
      <a:lvl8pPr marL="3228442" algn="l" defTabSz="922415" rtl="0" eaLnBrk="1" latinLnBrk="0" hangingPunct="1">
        <a:defRPr sz="1800" kern="1200">
          <a:solidFill>
            <a:schemeClr val="tx1"/>
          </a:solidFill>
          <a:latin typeface="+mn-lt"/>
          <a:ea typeface="+mn-ea"/>
          <a:cs typeface="+mn-cs"/>
        </a:defRPr>
      </a:lvl8pPr>
      <a:lvl9pPr marL="3689648" algn="l" defTabSz="9224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roiteam.co.uk/"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0.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13.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0.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0.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0.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0.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0.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www.roiteam.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67544" y="2204864"/>
            <a:ext cx="8352928" cy="3032612"/>
          </a:xfrm>
        </p:spPr>
        <p:txBody>
          <a:bodyPr/>
          <a:lstStyle/>
          <a:p>
            <a:pPr algn="l" eaLnBrk="1" hangingPunct="1"/>
            <a:r>
              <a:rPr lang="en-GB" sz="3200" b="1" dirty="0" smtClean="0">
                <a:solidFill>
                  <a:schemeClr val="accent1">
                    <a:lumMod val="75000"/>
                  </a:schemeClr>
                </a:solidFill>
                <a:latin typeface="Segoe UI" pitchFamily="34" charset="0"/>
                <a:ea typeface="Segoe UI" pitchFamily="34" charset="0"/>
                <a:cs typeface="Segoe UI" pitchFamily="34" charset="0"/>
              </a:rPr>
              <a:t>Ovarian Cancer Action </a:t>
            </a:r>
            <a:r>
              <a:rPr lang="en-GB" sz="3200" i="1" dirty="0" smtClean="0">
                <a:solidFill>
                  <a:schemeClr val="accent1">
                    <a:lumMod val="75000"/>
                  </a:schemeClr>
                </a:solidFill>
                <a:latin typeface="Segoe UI" pitchFamily="34" charset="0"/>
                <a:ea typeface="Segoe UI" pitchFamily="34" charset="0"/>
                <a:cs typeface="Segoe UI" pitchFamily="34" charset="0"/>
              </a:rPr>
              <a:t>– </a:t>
            </a:r>
            <a:br>
              <a:rPr lang="en-GB" sz="3200" i="1" dirty="0" smtClean="0">
                <a:solidFill>
                  <a:schemeClr val="accent1">
                    <a:lumMod val="75000"/>
                  </a:schemeClr>
                </a:solidFill>
                <a:latin typeface="Segoe UI" pitchFamily="34" charset="0"/>
                <a:ea typeface="Segoe UI" pitchFamily="34" charset="0"/>
                <a:cs typeface="Segoe UI" pitchFamily="34" charset="0"/>
              </a:rPr>
            </a:br>
            <a:r>
              <a:rPr lang="en-GB" sz="3200" i="1" dirty="0" smtClean="0">
                <a:solidFill>
                  <a:schemeClr val="accent1">
                    <a:lumMod val="75000"/>
                  </a:schemeClr>
                </a:solidFill>
                <a:latin typeface="Segoe UI" pitchFamily="34" charset="0"/>
                <a:ea typeface="Segoe UI" pitchFamily="34" charset="0"/>
                <a:cs typeface="Segoe UI" pitchFamily="34" charset="0"/>
              </a:rPr>
              <a:t>understanding effectiveness of </a:t>
            </a:r>
            <a:br>
              <a:rPr lang="en-GB" sz="3200" i="1" dirty="0" smtClean="0">
                <a:solidFill>
                  <a:schemeClr val="accent1">
                    <a:lumMod val="75000"/>
                  </a:schemeClr>
                </a:solidFill>
                <a:latin typeface="Segoe UI" pitchFamily="34" charset="0"/>
                <a:ea typeface="Segoe UI" pitchFamily="34" charset="0"/>
                <a:cs typeface="Segoe UI" pitchFamily="34" charset="0"/>
              </a:rPr>
            </a:br>
            <a:r>
              <a:rPr lang="en-GB" sz="3200" i="1" dirty="0" smtClean="0">
                <a:solidFill>
                  <a:schemeClr val="accent1">
                    <a:lumMod val="75000"/>
                  </a:schemeClr>
                </a:solidFill>
                <a:latin typeface="Segoe UI" pitchFamily="34" charset="0"/>
                <a:ea typeface="Segoe UI" pitchFamily="34" charset="0"/>
                <a:cs typeface="Segoe UI" pitchFamily="34" charset="0"/>
              </a:rPr>
              <a:t>washroom campaign</a:t>
            </a:r>
            <a:br>
              <a:rPr lang="en-GB" sz="3200" i="1" dirty="0" smtClean="0">
                <a:solidFill>
                  <a:schemeClr val="accent1">
                    <a:lumMod val="75000"/>
                  </a:schemeClr>
                </a:solidFill>
                <a:latin typeface="Segoe UI" pitchFamily="34" charset="0"/>
                <a:ea typeface="Segoe UI" pitchFamily="34" charset="0"/>
                <a:cs typeface="Segoe UI" pitchFamily="34" charset="0"/>
              </a:rPr>
            </a:br>
            <a:r>
              <a:rPr lang="en-GB" sz="3200" b="1" dirty="0" smtClean="0">
                <a:solidFill>
                  <a:srgbClr val="00B0F0"/>
                </a:solidFill>
                <a:latin typeface="Candara" pitchFamily="34" charset="0"/>
              </a:rPr>
              <a:t/>
            </a:r>
            <a:br>
              <a:rPr lang="en-GB" sz="3200" b="1" dirty="0" smtClean="0">
                <a:solidFill>
                  <a:srgbClr val="00B0F0"/>
                </a:solidFill>
                <a:latin typeface="Candara" pitchFamily="34" charset="0"/>
              </a:rPr>
            </a:br>
            <a:r>
              <a:rPr lang="en-GB" sz="2000" dirty="0" smtClean="0">
                <a:solidFill>
                  <a:srgbClr val="00B0F0"/>
                </a:solidFill>
                <a:latin typeface="Candara" pitchFamily="34" charset="0"/>
              </a:rPr>
              <a:t> November 2015</a:t>
            </a:r>
            <a:endParaRPr lang="en-US" sz="2000" dirty="0">
              <a:solidFill>
                <a:srgbClr val="00B0F0"/>
              </a:solidFill>
              <a:latin typeface="Candara" pitchFamily="34" charset="0"/>
            </a:endParaRPr>
          </a:p>
        </p:txBody>
      </p:sp>
      <p:sp>
        <p:nvSpPr>
          <p:cNvPr id="7171" name="Rectangle 4"/>
          <p:cNvSpPr>
            <a:spLocks noChangeArrowheads="1"/>
          </p:cNvSpPr>
          <p:nvPr/>
        </p:nvSpPr>
        <p:spPr bwMode="auto">
          <a:xfrm>
            <a:off x="1348716" y="2437233"/>
            <a:ext cx="187139" cy="458474"/>
          </a:xfrm>
          <a:prstGeom prst="rect">
            <a:avLst/>
          </a:prstGeom>
          <a:noFill/>
          <a:ln w="9525">
            <a:noFill/>
            <a:miter lim="800000"/>
            <a:headEnd/>
            <a:tailEnd/>
          </a:ln>
        </p:spPr>
        <p:txBody>
          <a:bodyPr wrap="none" lIns="91952" tIns="45976" rIns="91952" bIns="45976">
            <a:spAutoFit/>
          </a:bodyPr>
          <a:lstStyle/>
          <a:p>
            <a:pPr defTabSz="910364" eaLnBrk="0" fontAlgn="base" hangingPunct="0">
              <a:spcBef>
                <a:spcPct val="0"/>
              </a:spcBef>
              <a:spcAft>
                <a:spcPct val="0"/>
              </a:spcAft>
            </a:pPr>
            <a:endParaRPr lang="en-GB" sz="2400" dirty="0">
              <a:solidFill>
                <a:srgbClr val="000000"/>
              </a:solidFill>
            </a:endParaRPr>
          </a:p>
        </p:txBody>
      </p:sp>
      <p:sp>
        <p:nvSpPr>
          <p:cNvPr id="7172" name="Rectangle 6"/>
          <p:cNvSpPr>
            <a:spLocks noChangeArrowheads="1"/>
          </p:cNvSpPr>
          <p:nvPr/>
        </p:nvSpPr>
        <p:spPr bwMode="auto">
          <a:xfrm>
            <a:off x="7517826" y="5363186"/>
            <a:ext cx="1626174" cy="1341990"/>
          </a:xfrm>
          <a:prstGeom prst="rect">
            <a:avLst/>
          </a:prstGeom>
          <a:solidFill>
            <a:schemeClr val="tx1"/>
          </a:solidFill>
          <a:ln w="9525">
            <a:noFill/>
            <a:miter lim="800000"/>
            <a:headEnd/>
            <a:tailEnd/>
          </a:ln>
        </p:spPr>
        <p:txBody>
          <a:bodyPr lIns="91942" tIns="45971" rIns="91942" bIns="45971">
            <a:spAutoFit/>
          </a:bodyPr>
          <a:lstStyle/>
          <a:p>
            <a:pPr defTabSz="910364" eaLnBrk="0" fontAlgn="base" hangingPunct="0">
              <a:spcBef>
                <a:spcPct val="0"/>
              </a:spcBef>
              <a:spcAft>
                <a:spcPct val="0"/>
              </a:spcAft>
            </a:pPr>
            <a:r>
              <a:rPr lang="en-US" sz="900" dirty="0" smtClean="0">
                <a:solidFill>
                  <a:srgbClr val="3366FF"/>
                </a:solidFill>
                <a:latin typeface="Tahoma" pitchFamily="34" charset="0"/>
              </a:rPr>
              <a:t>Shoreditch Stables</a:t>
            </a:r>
            <a:endParaRPr lang="en-US" sz="900" dirty="0">
              <a:solidFill>
                <a:srgbClr val="3366FF"/>
              </a:solidFill>
            </a:endParaRPr>
          </a:p>
          <a:p>
            <a:pPr defTabSz="910364" eaLnBrk="0" fontAlgn="base" hangingPunct="0">
              <a:spcBef>
                <a:spcPct val="0"/>
              </a:spcBef>
              <a:spcAft>
                <a:spcPct val="0"/>
              </a:spcAft>
            </a:pPr>
            <a:r>
              <a:rPr lang="en-US" sz="900" dirty="0" smtClean="0">
                <a:solidFill>
                  <a:srgbClr val="3366FF"/>
                </a:solidFill>
              </a:rPr>
              <a:t>138 Kingsland Road</a:t>
            </a:r>
            <a:endParaRPr lang="en-US" sz="900" dirty="0">
              <a:solidFill>
                <a:srgbClr val="3366FF"/>
              </a:solidFill>
            </a:endParaRPr>
          </a:p>
          <a:p>
            <a:pPr defTabSz="910364" eaLnBrk="0" fontAlgn="base" hangingPunct="0">
              <a:spcBef>
                <a:spcPct val="0"/>
              </a:spcBef>
              <a:spcAft>
                <a:spcPct val="0"/>
              </a:spcAft>
            </a:pPr>
            <a:r>
              <a:rPr lang="en-US" sz="900" dirty="0">
                <a:solidFill>
                  <a:srgbClr val="3366FF"/>
                </a:solidFill>
              </a:rPr>
              <a:t>London </a:t>
            </a:r>
            <a:r>
              <a:rPr lang="en-US" sz="900" dirty="0" smtClean="0">
                <a:solidFill>
                  <a:srgbClr val="3366FF"/>
                </a:solidFill>
              </a:rPr>
              <a:t>E2 8DY</a:t>
            </a:r>
            <a:endParaRPr lang="en-US" sz="900" dirty="0">
              <a:solidFill>
                <a:srgbClr val="3366FF"/>
              </a:solidFill>
              <a:latin typeface="Tahoma" pitchFamily="34" charset="0"/>
            </a:endParaRPr>
          </a:p>
          <a:p>
            <a:pPr defTabSz="910364" eaLnBrk="0" fontAlgn="base" hangingPunct="0">
              <a:spcBef>
                <a:spcPct val="0"/>
              </a:spcBef>
              <a:spcAft>
                <a:spcPct val="0"/>
              </a:spcAft>
            </a:pPr>
            <a:endParaRPr lang="en-US" sz="900" dirty="0">
              <a:solidFill>
                <a:srgbClr val="3366FF"/>
              </a:solidFill>
              <a:latin typeface="Tahoma" pitchFamily="34" charset="0"/>
            </a:endParaRPr>
          </a:p>
          <a:p>
            <a:pPr defTabSz="910364" eaLnBrk="0" fontAlgn="base" hangingPunct="0">
              <a:spcBef>
                <a:spcPct val="0"/>
              </a:spcBef>
              <a:spcAft>
                <a:spcPct val="0"/>
              </a:spcAft>
            </a:pPr>
            <a:r>
              <a:rPr lang="en-US" sz="900" dirty="0">
                <a:solidFill>
                  <a:srgbClr val="3366FF"/>
                </a:solidFill>
                <a:latin typeface="Tahoma" pitchFamily="34" charset="0"/>
              </a:rPr>
              <a:t>info@roiteam.co.uk</a:t>
            </a:r>
          </a:p>
          <a:p>
            <a:pPr defTabSz="910364" eaLnBrk="0" fontAlgn="base" hangingPunct="0">
              <a:spcBef>
                <a:spcPct val="0"/>
              </a:spcBef>
              <a:spcAft>
                <a:spcPct val="0"/>
              </a:spcAft>
            </a:pPr>
            <a:r>
              <a:rPr lang="en-US" sz="900" dirty="0">
                <a:solidFill>
                  <a:srgbClr val="1D7BFF"/>
                </a:solidFill>
                <a:latin typeface="Tahoma" pitchFamily="34" charset="0"/>
                <a:hlinkClick r:id="rId4"/>
              </a:rPr>
              <a:t>www.roiteam.co.uk</a:t>
            </a:r>
            <a:endParaRPr lang="en-US" sz="900" dirty="0">
              <a:solidFill>
                <a:srgbClr val="1D7BFF"/>
              </a:solidFill>
              <a:latin typeface="Tahoma" pitchFamily="34" charset="0"/>
            </a:endParaRPr>
          </a:p>
          <a:p>
            <a:pPr defTabSz="910364" eaLnBrk="0" fontAlgn="base" hangingPunct="0">
              <a:spcBef>
                <a:spcPct val="0"/>
              </a:spcBef>
              <a:spcAft>
                <a:spcPct val="0"/>
              </a:spcAft>
            </a:pPr>
            <a:endParaRPr lang="en-US" sz="900" dirty="0">
              <a:solidFill>
                <a:srgbClr val="1D7BFF"/>
              </a:solidFill>
              <a:latin typeface="Tahoma" pitchFamily="34" charset="0"/>
            </a:endParaRPr>
          </a:p>
          <a:p>
            <a:pPr defTabSz="910364" eaLnBrk="0" fontAlgn="base" hangingPunct="0">
              <a:spcBef>
                <a:spcPct val="0"/>
              </a:spcBef>
              <a:spcAft>
                <a:spcPct val="0"/>
              </a:spcAft>
            </a:pPr>
            <a:endParaRPr lang="en-US" sz="900" dirty="0">
              <a:solidFill>
                <a:srgbClr val="1D7BFF"/>
              </a:solidFill>
              <a:latin typeface="Tahoma" pitchFamily="34" charset="0"/>
            </a:endParaRPr>
          </a:p>
          <a:p>
            <a:pPr defTabSz="910364" eaLnBrk="0" fontAlgn="base" hangingPunct="0">
              <a:spcBef>
                <a:spcPct val="0"/>
              </a:spcBef>
              <a:spcAft>
                <a:spcPct val="0"/>
              </a:spcAft>
            </a:pPr>
            <a:endParaRPr lang="en-US" sz="900" dirty="0">
              <a:solidFill>
                <a:srgbClr val="1D7BFF"/>
              </a:solidFill>
              <a:latin typeface="Tahoma" pitchFamily="34" charset="0"/>
            </a:endParaRPr>
          </a:p>
        </p:txBody>
      </p:sp>
    </p:spTree>
    <p:extLst>
      <p:ext uri="{BB962C8B-B14F-4D97-AF65-F5344CB8AC3E}">
        <p14:creationId xmlns:p14="http://schemas.microsoft.com/office/powerpoint/2010/main" val="331750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2"/>
          </p:nvPr>
        </p:nvSpPr>
        <p:spPr>
          <a:noFill/>
        </p:spPr>
        <p:txBody>
          <a:bodyPr/>
          <a:lstStyle/>
          <a:p>
            <a:fld id="{DD72B9A5-8542-4055-8F71-967CD86FF23F}" type="slidenum">
              <a:rPr lang="en-US"/>
              <a:pPr/>
              <a:t>10</a:t>
            </a:fld>
            <a:endParaRPr lang="en-US" dirty="0"/>
          </a:p>
        </p:txBody>
      </p:sp>
      <p:sp>
        <p:nvSpPr>
          <p:cNvPr id="8197" name="Rectangle 2"/>
          <p:cNvSpPr>
            <a:spLocks noGrp="1" noChangeArrowheads="1"/>
          </p:cNvSpPr>
          <p:nvPr>
            <p:ph type="title"/>
          </p:nvPr>
        </p:nvSpPr>
        <p:spPr>
          <a:xfrm>
            <a:off x="310553" y="216626"/>
            <a:ext cx="7772723" cy="468448"/>
          </a:xfrm>
          <a:noFill/>
        </p:spPr>
        <p:txBody>
          <a:bodyPr/>
          <a:lstStyle/>
          <a:p>
            <a:pPr algn="l" eaLnBrk="1" hangingPunct="1"/>
            <a:r>
              <a:rPr lang="en-GB" sz="2000" b="1" dirty="0" smtClean="0">
                <a:solidFill>
                  <a:srgbClr val="0070C0"/>
                </a:solidFill>
              </a:rPr>
              <a:t>Ethnicity profile</a:t>
            </a:r>
          </a:p>
        </p:txBody>
      </p:sp>
      <p:sp>
        <p:nvSpPr>
          <p:cNvPr id="8198" name="Text Box 3"/>
          <p:cNvSpPr txBox="1">
            <a:spLocks noChangeArrowheads="1"/>
          </p:cNvSpPr>
          <p:nvPr/>
        </p:nvSpPr>
        <p:spPr bwMode="auto">
          <a:xfrm>
            <a:off x="-212" y="6441501"/>
            <a:ext cx="8596724" cy="401225"/>
          </a:xfrm>
          <a:prstGeom prst="rect">
            <a:avLst/>
          </a:prstGeom>
          <a:noFill/>
          <a:ln w="9525">
            <a:noFill/>
            <a:miter lim="800000"/>
            <a:headEnd/>
            <a:tailEnd/>
          </a:ln>
        </p:spPr>
        <p:txBody>
          <a:bodyPr wrap="square" lIns="91912" tIns="45956" rIns="91912" bIns="45956">
            <a:spAutoFit/>
          </a:bodyPr>
          <a:lstStyle/>
          <a:p>
            <a:pPr defTabSz="919924" fontAlgn="base">
              <a:spcBef>
                <a:spcPct val="0"/>
              </a:spcBef>
              <a:spcAft>
                <a:spcPct val="0"/>
              </a:spcAft>
            </a:pPr>
            <a:r>
              <a:rPr lang="en-GB" sz="1000" i="1" dirty="0" smtClean="0">
                <a:solidFill>
                  <a:srgbClr val="000000"/>
                </a:solidFill>
                <a:latin typeface="Calibri" pitchFamily="34" charset="0"/>
                <a:cs typeface="Calibri" pitchFamily="34" charset="0"/>
              </a:rPr>
              <a:t>Q13. What is your ethnicity? </a:t>
            </a:r>
          </a:p>
          <a:p>
            <a:pPr defTabSz="919924" fontAlgn="base">
              <a:spcBef>
                <a:spcPct val="0"/>
              </a:spcBef>
              <a:spcAft>
                <a:spcPct val="0"/>
              </a:spcAft>
            </a:pPr>
            <a:r>
              <a:rPr lang="en-GB" sz="1000" dirty="0">
                <a:solidFill>
                  <a:srgbClr val="000000"/>
                </a:solidFill>
                <a:latin typeface="Calibri" pitchFamily="34" charset="0"/>
                <a:cs typeface="Calibri" pitchFamily="34" charset="0"/>
              </a:rPr>
              <a:t>Base: </a:t>
            </a:r>
            <a:r>
              <a:rPr lang="en-GB" sz="1000" dirty="0" smtClean="0">
                <a:solidFill>
                  <a:srgbClr val="000000"/>
                </a:solidFill>
                <a:latin typeface="Calibri" pitchFamily="34" charset="0"/>
                <a:cs typeface="Calibri" pitchFamily="34" charset="0"/>
              </a:rPr>
              <a:t>110</a:t>
            </a:r>
            <a:endParaRPr lang="en-GB" sz="1000" i="1" dirty="0" smtClean="0">
              <a:solidFill>
                <a:srgbClr val="000000"/>
              </a:solidFill>
              <a:latin typeface="Calibri" pitchFamily="34" charset="0"/>
              <a:cs typeface="Calibri" pitchFamily="34" charset="0"/>
            </a:endParaRPr>
          </a:p>
        </p:txBody>
      </p:sp>
      <p:sp>
        <p:nvSpPr>
          <p:cNvPr id="7" name="Rectangle 2"/>
          <p:cNvSpPr txBox="1">
            <a:spLocks noChangeArrowheads="1"/>
          </p:cNvSpPr>
          <p:nvPr/>
        </p:nvSpPr>
        <p:spPr bwMode="auto">
          <a:xfrm>
            <a:off x="395536" y="836712"/>
            <a:ext cx="8208912" cy="1074616"/>
          </a:xfrm>
          <a:prstGeom prst="rect">
            <a:avLst/>
          </a:prstGeom>
          <a:noFill/>
          <a:ln w="9525">
            <a:noFill/>
            <a:miter lim="800000"/>
            <a:headEnd/>
            <a:tailEnd/>
          </a:ln>
        </p:spPr>
        <p:txBody>
          <a:bodyPr vert="horz" wrap="square" lIns="91912" tIns="45956" rIns="91912" bIns="45956" numCol="1" anchor="t" anchorCtr="0" compatLnSpc="1">
            <a:prstTxWarp prst="textNoShape">
              <a:avLst/>
            </a:prstTxWarp>
          </a:bodyPr>
          <a:lstStyle/>
          <a:p>
            <a:pPr defTabSz="919132" fontAlgn="base">
              <a:spcBef>
                <a:spcPct val="0"/>
              </a:spcBef>
              <a:spcAft>
                <a:spcPct val="0"/>
              </a:spcAft>
              <a:defRPr/>
            </a:pPr>
            <a:r>
              <a:rPr lang="en-GB" kern="0" dirty="0" smtClean="0">
                <a:solidFill>
                  <a:srgbClr val="0070C0"/>
                </a:solidFill>
                <a:latin typeface="Calibri" pitchFamily="34" charset="0"/>
                <a:ea typeface="+mj-ea"/>
                <a:cs typeface="Calibri" pitchFamily="34" charset="0"/>
              </a:rPr>
              <a:t>By approaching participants on a ‘next available’ basis our approach aims to replicate the overall visitor profile. It can be seen that Hammersmith offers an ethnically mixed  profile with  almost 1 in 5 identifying as from an Asian ethnicity. Romford on the other hand presents a solidly white profile, with only 1 in 7 from all other ethnicities combined. </a:t>
            </a:r>
            <a:endParaRPr lang="en-GB" i="1" kern="0" dirty="0" smtClean="0">
              <a:solidFill>
                <a:srgbClr val="0070C0"/>
              </a:solidFill>
              <a:latin typeface="Calibri" pitchFamily="34" charset="0"/>
              <a:ea typeface="+mj-ea"/>
              <a:cs typeface="Calibri" pitchFamily="34" charset="0"/>
            </a:endParaRPr>
          </a:p>
        </p:txBody>
      </p:sp>
      <p:graphicFrame>
        <p:nvGraphicFramePr>
          <p:cNvPr id="11" name="Chart 10"/>
          <p:cNvGraphicFramePr/>
          <p:nvPr>
            <p:extLst>
              <p:ext uri="{D42A27DB-BD31-4B8C-83A1-F6EECF244321}">
                <p14:modId xmlns:p14="http://schemas.microsoft.com/office/powerpoint/2010/main" val="612401498"/>
              </p:ext>
            </p:extLst>
          </p:nvPr>
        </p:nvGraphicFramePr>
        <p:xfrm>
          <a:off x="467544" y="2708920"/>
          <a:ext cx="7272808" cy="31056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35039"/>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7" name="Rectangle 2"/>
          <p:cNvSpPr txBox="1">
            <a:spLocks noChangeArrowheads="1"/>
          </p:cNvSpPr>
          <p:nvPr/>
        </p:nvSpPr>
        <p:spPr bwMode="auto">
          <a:xfrm>
            <a:off x="254569" y="4873171"/>
            <a:ext cx="8122624" cy="1432730"/>
          </a:xfrm>
          <a:prstGeom prst="rect">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lIns="92152" tIns="46076" rIns="92152" bIns="46076" anchor="ctr"/>
          <a:lstStyle/>
          <a:p>
            <a:pPr defTabSz="923113" eaLnBrk="0" fontAlgn="base" hangingPunct="0">
              <a:spcBef>
                <a:spcPct val="0"/>
              </a:spcBef>
              <a:spcAft>
                <a:spcPct val="0"/>
              </a:spcAft>
              <a:defRPr/>
            </a:pPr>
            <a:r>
              <a:rPr lang="en-US" sz="2400" b="1" dirty="0" smtClean="0">
                <a:solidFill>
                  <a:srgbClr val="FFFFFF"/>
                </a:solidFill>
                <a:latin typeface="Calibri" pitchFamily="34" charset="0"/>
                <a:cs typeface="Arial" pitchFamily="34" charset="0"/>
              </a:rPr>
              <a:t>Ovarian Cancer Action Campaign </a:t>
            </a:r>
            <a:r>
              <a:rPr lang="en-US" sz="2400" b="1" i="1" dirty="0" smtClean="0">
                <a:solidFill>
                  <a:srgbClr val="FFFFFF"/>
                </a:solidFill>
                <a:latin typeface="Calibri" pitchFamily="34" charset="0"/>
                <a:cs typeface="Arial" pitchFamily="34" charset="0"/>
              </a:rPr>
              <a:t>: </a:t>
            </a:r>
          </a:p>
          <a:p>
            <a:pPr defTabSz="923113" eaLnBrk="0" fontAlgn="base" hangingPunct="0">
              <a:spcBef>
                <a:spcPct val="0"/>
              </a:spcBef>
              <a:spcAft>
                <a:spcPct val="0"/>
              </a:spcAft>
              <a:defRPr/>
            </a:pPr>
            <a:r>
              <a:rPr lang="en-US" sz="2400" b="1" i="1" dirty="0" smtClean="0">
                <a:solidFill>
                  <a:srgbClr val="FFFFFF"/>
                </a:solidFill>
                <a:latin typeface="Calibri" pitchFamily="34" charset="0"/>
                <a:cs typeface="Arial" pitchFamily="34" charset="0"/>
              </a:rPr>
              <a:t>Awareness and understanding</a:t>
            </a:r>
            <a:endParaRPr lang="en-GB" sz="2400" b="1" i="1" kern="0" dirty="0">
              <a:solidFill>
                <a:srgbClr val="FFFFFF"/>
              </a:solidFill>
              <a:latin typeface="Calibri" pitchFamily="34" charset="0"/>
              <a:ea typeface="+mj-ea"/>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11</a:t>
            </a:fld>
            <a:endParaRPr lang="en-US" dirty="0"/>
          </a:p>
        </p:txBody>
      </p:sp>
    </p:spTree>
    <p:extLst>
      <p:ext uri="{BB962C8B-B14F-4D97-AF65-F5344CB8AC3E}">
        <p14:creationId xmlns:p14="http://schemas.microsoft.com/office/powerpoint/2010/main" val="411077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12</a:t>
            </a:fld>
            <a:endParaRPr lang="en-US" dirty="0"/>
          </a:p>
        </p:txBody>
      </p:sp>
      <p:sp>
        <p:nvSpPr>
          <p:cNvPr id="9" name="Rectangle 2"/>
          <p:cNvSpPr txBox="1">
            <a:spLocks noChangeArrowheads="1"/>
          </p:cNvSpPr>
          <p:nvPr/>
        </p:nvSpPr>
        <p:spPr bwMode="auto">
          <a:xfrm>
            <a:off x="327762" y="16"/>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GB" sz="2000" b="1" kern="0" dirty="0" smtClean="0">
                <a:solidFill>
                  <a:srgbClr val="7030A0"/>
                </a:solidFill>
              </a:rPr>
              <a:t>Awareness of Ovarian Cancer Campaign at key centres</a:t>
            </a:r>
            <a:endParaRPr lang="en-GB" sz="1600" kern="0" dirty="0" smtClean="0">
              <a:solidFill>
                <a:srgbClr val="7030A0"/>
              </a:solidFill>
            </a:endParaRPr>
          </a:p>
        </p:txBody>
      </p:sp>
      <p:sp>
        <p:nvSpPr>
          <p:cNvPr id="10" name="Rectangle 2"/>
          <p:cNvSpPr txBox="1">
            <a:spLocks noChangeArrowheads="1"/>
          </p:cNvSpPr>
          <p:nvPr/>
        </p:nvSpPr>
        <p:spPr bwMode="auto">
          <a:xfrm>
            <a:off x="539552" y="1107601"/>
            <a:ext cx="7632848"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Considering the scale of this campaign, awareness at both centres is very high, suggesting that both poster and posting location have been effective. In Romford almost half of washroom users are aware, reflecting partly the higher frequency of visiting a neighbourhood centre as opposed to the transient Hammersmith population. </a:t>
            </a:r>
            <a:endParaRPr lang="en-GB" kern="0" dirty="0">
              <a:solidFill>
                <a:srgbClr val="7030A0"/>
              </a:solidFill>
              <a:latin typeface="Calibri" pitchFamily="34" charset="0"/>
              <a:ea typeface="+mj-ea"/>
              <a:cs typeface="Calibri" pitchFamily="34" charset="0"/>
            </a:endParaRPr>
          </a:p>
        </p:txBody>
      </p:sp>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Q1. Have you seen any posters around this shopping centre recently about Ovarian Cancer?</a:t>
            </a:r>
          </a:p>
          <a:p>
            <a:pPr eaLnBrk="1" hangingPunct="1">
              <a:spcBef>
                <a:spcPct val="0"/>
              </a:spcBef>
              <a:buNone/>
            </a:pPr>
            <a:r>
              <a:rPr lang="en-GB" sz="1000" dirty="0" smtClean="0">
                <a:latin typeface="Calibri" pitchFamily="34" charset="0"/>
                <a:cs typeface="Calibri" pitchFamily="34" charset="0"/>
              </a:rPr>
              <a:t>Base: 219</a:t>
            </a:r>
            <a:endParaRPr lang="en-GB" sz="1000" b="1" i="1" dirty="0" smtClean="0">
              <a:solidFill>
                <a:srgbClr val="FF0000"/>
              </a:solidFill>
              <a:latin typeface="Calibri" pitchFamily="34" charset="0"/>
              <a:cs typeface="Calibri" pitchFamily="34" charset="0"/>
            </a:endParaRPr>
          </a:p>
        </p:txBody>
      </p:sp>
      <p:graphicFrame>
        <p:nvGraphicFramePr>
          <p:cNvPr id="19" name="Chart 18"/>
          <p:cNvGraphicFramePr/>
          <p:nvPr/>
        </p:nvGraphicFramePr>
        <p:xfrm>
          <a:off x="395536" y="2276872"/>
          <a:ext cx="6864424"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591"/>
            <a:ext cx="9144000" cy="6856409"/>
          </a:xfrm>
          <a:prstGeom prst="rect">
            <a:avLst/>
          </a:prstGeom>
          <a:noFill/>
          <a:ln w="9525">
            <a:noFill/>
            <a:miter lim="800000"/>
            <a:headEnd/>
            <a:tailEnd/>
          </a:ln>
        </p:spPr>
      </p:pic>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13</a:t>
            </a:fld>
            <a:endParaRPr lang="en-US" dirty="0"/>
          </a:p>
        </p:txBody>
      </p:sp>
      <p:sp>
        <p:nvSpPr>
          <p:cNvPr id="9" name="Rectangle 2"/>
          <p:cNvSpPr txBox="1">
            <a:spLocks noChangeArrowheads="1"/>
          </p:cNvSpPr>
          <p:nvPr/>
        </p:nvSpPr>
        <p:spPr bwMode="auto">
          <a:xfrm>
            <a:off x="395536" y="548680"/>
            <a:ext cx="4248472"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GB" sz="2000" b="1" kern="0" dirty="0" smtClean="0">
                <a:solidFill>
                  <a:srgbClr val="7030A0"/>
                </a:solidFill>
              </a:rPr>
              <a:t>Recall of campaign imagery</a:t>
            </a:r>
            <a:endParaRPr lang="en-GB" sz="1600" kern="0" dirty="0" smtClean="0">
              <a:solidFill>
                <a:srgbClr val="7030A0"/>
              </a:solidFill>
            </a:endParaRPr>
          </a:p>
        </p:txBody>
      </p:sp>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Q2. Have you seen this image?</a:t>
            </a:r>
          </a:p>
          <a:p>
            <a:pPr eaLnBrk="1" hangingPunct="1">
              <a:spcBef>
                <a:spcPct val="0"/>
              </a:spcBef>
              <a:buNone/>
            </a:pPr>
            <a:r>
              <a:rPr lang="en-GB" sz="1000" dirty="0" smtClean="0">
                <a:latin typeface="Calibri" pitchFamily="34" charset="0"/>
                <a:cs typeface="Calibri" pitchFamily="34" charset="0"/>
              </a:rPr>
              <a:t>Base: 220</a:t>
            </a:r>
            <a:endParaRPr lang="en-GB" sz="1000" b="1" i="1" dirty="0" smtClean="0">
              <a:solidFill>
                <a:srgbClr val="FF0000"/>
              </a:solidFill>
              <a:latin typeface="Calibri" pitchFamily="34" charset="0"/>
              <a:cs typeface="Calibri" pitchFamily="34" charset="0"/>
            </a:endParaRPr>
          </a:p>
        </p:txBody>
      </p:sp>
      <p:graphicFrame>
        <p:nvGraphicFramePr>
          <p:cNvPr id="13" name="Chart 12"/>
          <p:cNvGraphicFramePr/>
          <p:nvPr/>
        </p:nvGraphicFramePr>
        <p:xfrm>
          <a:off x="395536" y="3789040"/>
          <a:ext cx="5568280" cy="2464048"/>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p:nvPr/>
        </p:nvPicPr>
        <p:blipFill>
          <a:blip r:embed="rId5" cstate="print"/>
          <a:srcRect/>
          <a:stretch>
            <a:fillRect/>
          </a:stretch>
        </p:blipFill>
        <p:spPr bwMode="auto">
          <a:xfrm>
            <a:off x="5148064" y="836712"/>
            <a:ext cx="3312368" cy="4392488"/>
          </a:xfrm>
          <a:prstGeom prst="rect">
            <a:avLst/>
          </a:prstGeom>
          <a:noFill/>
          <a:ln w="9525">
            <a:noFill/>
            <a:miter lim="800000"/>
            <a:headEnd/>
            <a:tailEnd/>
          </a:ln>
        </p:spPr>
      </p:pic>
      <p:sp>
        <p:nvSpPr>
          <p:cNvPr id="16" name="Rectangle 2"/>
          <p:cNvSpPr txBox="1">
            <a:spLocks noChangeArrowheads="1"/>
          </p:cNvSpPr>
          <p:nvPr/>
        </p:nvSpPr>
        <p:spPr bwMode="auto">
          <a:xfrm>
            <a:off x="467544" y="1844824"/>
            <a:ext cx="4104456"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When prompted by being shown the poster, awareness rises a little, by rather less than we would expect, suggesting this is a poster treatment that communicates and generates recall instantly</a:t>
            </a:r>
          </a:p>
        </p:txBody>
      </p:sp>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14</a:t>
            </a:fld>
            <a:endParaRPr lang="en-US" dirty="0"/>
          </a:p>
        </p:txBody>
      </p:sp>
      <p:sp>
        <p:nvSpPr>
          <p:cNvPr id="9" name="Rectangle 2"/>
          <p:cNvSpPr txBox="1">
            <a:spLocks noChangeArrowheads="1"/>
          </p:cNvSpPr>
          <p:nvPr/>
        </p:nvSpPr>
        <p:spPr bwMode="auto">
          <a:xfrm>
            <a:off x="302487" y="271967"/>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GB" sz="2000" b="1" kern="0" dirty="0" smtClean="0">
                <a:solidFill>
                  <a:srgbClr val="7030A0"/>
                </a:solidFill>
              </a:rPr>
              <a:t>Recall of campaign features</a:t>
            </a:r>
            <a:endParaRPr lang="en-GB" sz="1600" kern="0" dirty="0" smtClean="0">
              <a:solidFill>
                <a:srgbClr val="7030A0"/>
              </a:solidFill>
            </a:endParaRPr>
          </a:p>
        </p:txBody>
      </p:sp>
      <p:sp>
        <p:nvSpPr>
          <p:cNvPr id="10" name="Rectangle 2"/>
          <p:cNvSpPr txBox="1">
            <a:spLocks noChangeArrowheads="1"/>
          </p:cNvSpPr>
          <p:nvPr/>
        </p:nvSpPr>
        <p:spPr bwMode="auto">
          <a:xfrm>
            <a:off x="401709" y="1107601"/>
            <a:ext cx="7901796"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endParaRPr lang="en-GB" sz="1600" kern="0" dirty="0">
              <a:solidFill>
                <a:srgbClr val="7030A0"/>
              </a:solidFill>
              <a:latin typeface="Calibri" pitchFamily="34" charset="0"/>
              <a:ea typeface="+mj-ea"/>
              <a:cs typeface="Calibri" pitchFamily="34" charset="0"/>
            </a:endParaRPr>
          </a:p>
        </p:txBody>
      </p:sp>
      <p:graphicFrame>
        <p:nvGraphicFramePr>
          <p:cNvPr id="11" name="Chart 10"/>
          <p:cNvGraphicFramePr/>
          <p:nvPr>
            <p:extLst>
              <p:ext uri="{D42A27DB-BD31-4B8C-83A1-F6EECF244321}">
                <p14:modId xmlns:p14="http://schemas.microsoft.com/office/powerpoint/2010/main" val="958653506"/>
              </p:ext>
            </p:extLst>
          </p:nvPr>
        </p:nvGraphicFramePr>
        <p:xfrm>
          <a:off x="510688" y="2201841"/>
          <a:ext cx="8122624" cy="404368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Q4. What information do you remember from the poster?</a:t>
            </a:r>
            <a:r>
              <a:rPr lang="en-GB" sz="1000" dirty="0" smtClean="0">
                <a:solidFill>
                  <a:schemeClr val="tx2"/>
                </a:solidFill>
                <a:latin typeface="Calibri" pitchFamily="34" charset="0"/>
                <a:cs typeface="Calibri" pitchFamily="34" charset="0"/>
              </a:rPr>
              <a:t> (Multiple response)</a:t>
            </a:r>
            <a:endParaRPr lang="en-GB" sz="1000" i="1" dirty="0" smtClean="0">
              <a:solidFill>
                <a:schemeClr val="tx2"/>
              </a:solidFill>
              <a:latin typeface="Calibri" pitchFamily="34" charset="0"/>
              <a:cs typeface="Calibri" pitchFamily="34" charset="0"/>
            </a:endParaRPr>
          </a:p>
          <a:p>
            <a:pPr eaLnBrk="1" hangingPunct="1">
              <a:spcBef>
                <a:spcPct val="0"/>
              </a:spcBef>
              <a:buNone/>
            </a:pPr>
            <a:r>
              <a:rPr lang="en-GB" sz="1000" dirty="0" smtClean="0">
                <a:latin typeface="Calibri" pitchFamily="34" charset="0"/>
                <a:cs typeface="Calibri" pitchFamily="34" charset="0"/>
              </a:rPr>
              <a:t>Base: 217</a:t>
            </a:r>
          </a:p>
          <a:p>
            <a:pPr eaLnBrk="1" hangingPunct="1">
              <a:spcBef>
                <a:spcPct val="0"/>
              </a:spcBef>
              <a:buNone/>
            </a:pPr>
            <a:endParaRPr lang="en-GB" sz="1000" b="1" i="1" dirty="0" smtClean="0">
              <a:solidFill>
                <a:srgbClr val="FF0000"/>
              </a:solidFill>
              <a:latin typeface="Calibri" pitchFamily="34" charset="0"/>
              <a:cs typeface="Calibri" pitchFamily="34" charset="0"/>
            </a:endParaRPr>
          </a:p>
        </p:txBody>
      </p:sp>
      <p:sp>
        <p:nvSpPr>
          <p:cNvPr id="13" name="Rectangle 2"/>
          <p:cNvSpPr txBox="1">
            <a:spLocks noChangeArrowheads="1"/>
          </p:cNvSpPr>
          <p:nvPr/>
        </p:nvSpPr>
        <p:spPr bwMode="auto">
          <a:xfrm>
            <a:off x="541584" y="1081554"/>
            <a:ext cx="7632848"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The washroom campaign is delivering strong recall of key messages, with a markedly higher recall of symptoms from respondents who have seen the poster in the washroom locations</a:t>
            </a:r>
            <a:endParaRPr lang="en-GB" kern="0" dirty="0">
              <a:solidFill>
                <a:srgbClr val="7030A0"/>
              </a:solidFill>
              <a:latin typeface="Calibri" pitchFamily="34" charset="0"/>
              <a:ea typeface="+mj-ea"/>
              <a:cs typeface="Calibri" pitchFamily="34" charset="0"/>
            </a:endParaRPr>
          </a:p>
        </p:txBody>
      </p:sp>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15</a:t>
            </a:fld>
            <a:endParaRPr lang="en-US" dirty="0"/>
          </a:p>
        </p:txBody>
      </p:sp>
      <p:sp>
        <p:nvSpPr>
          <p:cNvPr id="9" name="Rectangle 2"/>
          <p:cNvSpPr txBox="1">
            <a:spLocks noChangeArrowheads="1"/>
          </p:cNvSpPr>
          <p:nvPr/>
        </p:nvSpPr>
        <p:spPr bwMode="auto">
          <a:xfrm>
            <a:off x="327762" y="16"/>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US" sz="2000" b="1" kern="0" dirty="0" smtClean="0">
                <a:solidFill>
                  <a:srgbClr val="7030A0"/>
                </a:solidFill>
              </a:rPr>
              <a:t>Recall of symptoms</a:t>
            </a:r>
            <a:endParaRPr lang="en-GB" sz="1600" kern="0" dirty="0" smtClean="0">
              <a:solidFill>
                <a:srgbClr val="7030A0"/>
              </a:solidFill>
            </a:endParaRPr>
          </a:p>
        </p:txBody>
      </p:sp>
      <p:sp>
        <p:nvSpPr>
          <p:cNvPr id="10" name="Rectangle 2"/>
          <p:cNvSpPr txBox="1">
            <a:spLocks noChangeArrowheads="1"/>
          </p:cNvSpPr>
          <p:nvPr/>
        </p:nvSpPr>
        <p:spPr bwMode="auto">
          <a:xfrm>
            <a:off x="401709" y="1107601"/>
            <a:ext cx="7901796"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a:solidFill>
                  <a:srgbClr val="7030A0"/>
                </a:solidFill>
                <a:latin typeface="Calibri" pitchFamily="34" charset="0"/>
                <a:ea typeface="+mj-ea"/>
                <a:cs typeface="Calibri" pitchFamily="34" charset="0"/>
              </a:rPr>
              <a:t>The </a:t>
            </a:r>
            <a:r>
              <a:rPr lang="en-GB" kern="0" dirty="0" smtClean="0">
                <a:solidFill>
                  <a:srgbClr val="7030A0"/>
                </a:solidFill>
                <a:latin typeface="Calibri" pitchFamily="34" charset="0"/>
                <a:ea typeface="+mj-ea"/>
                <a:cs typeface="Calibri" pitchFamily="34" charset="0"/>
              </a:rPr>
              <a:t>poster effectively communicates potential symptoms in a memorable way. Three of the five symptoms communicated are recalled by 1 in 5 visitors or more. Our options included three plausible but incorrect symptoms, and all three together achieve only 10% ‘recall’</a:t>
            </a:r>
            <a:endParaRPr lang="en-GB" kern="0" dirty="0">
              <a:solidFill>
                <a:srgbClr val="7030A0"/>
              </a:solidFill>
              <a:latin typeface="Calibri" pitchFamily="34" charset="0"/>
              <a:ea typeface="+mj-ea"/>
              <a:cs typeface="Calibri" pitchFamily="34" charset="0"/>
            </a:endParaRPr>
          </a:p>
        </p:txBody>
      </p:sp>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None/>
            </a:pPr>
            <a:r>
              <a:rPr lang="en-GB" sz="1000" i="1" dirty="0" smtClean="0">
                <a:solidFill>
                  <a:schemeClr val="tx2"/>
                </a:solidFill>
                <a:latin typeface="Calibri" pitchFamily="34" charset="0"/>
                <a:cs typeface="Calibri" pitchFamily="34" charset="0"/>
              </a:rPr>
              <a:t>Q5. </a:t>
            </a:r>
            <a:r>
              <a:rPr lang="en-US" sz="1000" i="1" dirty="0" smtClean="0"/>
              <a:t>What are the main symptoms of Ovarian Cancer that you can remember from the posters? </a:t>
            </a:r>
            <a:endParaRPr lang="en-GB" sz="1000" i="1" dirty="0" smtClean="0">
              <a:solidFill>
                <a:schemeClr val="tx2"/>
              </a:solidFill>
              <a:latin typeface="Calibri" pitchFamily="34" charset="0"/>
              <a:cs typeface="Calibri" pitchFamily="34" charset="0"/>
            </a:endParaRPr>
          </a:p>
          <a:p>
            <a:pPr eaLnBrk="1" hangingPunct="1">
              <a:spcBef>
                <a:spcPct val="0"/>
              </a:spcBef>
              <a:buNone/>
            </a:pPr>
            <a:r>
              <a:rPr lang="en-GB" sz="1000" dirty="0" smtClean="0">
                <a:latin typeface="Calibri" pitchFamily="34" charset="0"/>
                <a:cs typeface="Calibri" pitchFamily="34" charset="0"/>
              </a:rPr>
              <a:t>Base: 436 (all responses, multiple responses)</a:t>
            </a:r>
            <a:endParaRPr lang="en-GB" sz="1000" b="1" i="1" dirty="0" smtClean="0">
              <a:latin typeface="Calibri" pitchFamily="34" charset="0"/>
              <a:cs typeface="Calibri" pitchFamily="34" charset="0"/>
            </a:endParaRPr>
          </a:p>
        </p:txBody>
      </p:sp>
      <p:sp>
        <p:nvSpPr>
          <p:cNvPr id="12" name="Rectangle 2"/>
          <p:cNvSpPr txBox="1">
            <a:spLocks noChangeArrowheads="1"/>
          </p:cNvSpPr>
          <p:nvPr/>
        </p:nvSpPr>
        <p:spPr bwMode="auto">
          <a:xfrm>
            <a:off x="3888563" y="2024920"/>
            <a:ext cx="4440297" cy="727301"/>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endParaRPr lang="en-GB" sz="1400" dirty="0">
              <a:solidFill>
                <a:srgbClr val="0070C0"/>
              </a:solidFill>
              <a:latin typeface="Calibri" pitchFamily="34" charset="0"/>
            </a:endParaRPr>
          </a:p>
        </p:txBody>
      </p:sp>
      <p:graphicFrame>
        <p:nvGraphicFramePr>
          <p:cNvPr id="14" name="Chart 13"/>
          <p:cNvGraphicFramePr/>
          <p:nvPr>
            <p:extLst>
              <p:ext uri="{D42A27DB-BD31-4B8C-83A1-F6EECF244321}">
                <p14:modId xmlns:p14="http://schemas.microsoft.com/office/powerpoint/2010/main" val="62473593"/>
              </p:ext>
            </p:extLst>
          </p:nvPr>
        </p:nvGraphicFramePr>
        <p:xfrm>
          <a:off x="395536" y="2276872"/>
          <a:ext cx="8122624" cy="4043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16</a:t>
            </a:fld>
            <a:endParaRPr lang="en-US" dirty="0"/>
          </a:p>
        </p:txBody>
      </p:sp>
      <p:sp>
        <p:nvSpPr>
          <p:cNvPr id="9" name="Rectangle 2"/>
          <p:cNvSpPr txBox="1">
            <a:spLocks noChangeArrowheads="1"/>
          </p:cNvSpPr>
          <p:nvPr/>
        </p:nvSpPr>
        <p:spPr bwMode="auto">
          <a:xfrm>
            <a:off x="327762" y="16"/>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GB" sz="2000" b="1" kern="0" dirty="0" smtClean="0">
                <a:solidFill>
                  <a:srgbClr val="7030A0"/>
                </a:solidFill>
              </a:rPr>
              <a:t>Recall of campaign locations</a:t>
            </a:r>
            <a:endParaRPr lang="en-GB" sz="1600" kern="0" dirty="0" smtClean="0">
              <a:solidFill>
                <a:srgbClr val="7030A0"/>
              </a:solidFill>
            </a:endParaRPr>
          </a:p>
        </p:txBody>
      </p:sp>
      <p:sp>
        <p:nvSpPr>
          <p:cNvPr id="10" name="Rectangle 2"/>
          <p:cNvSpPr txBox="1">
            <a:spLocks noChangeArrowheads="1"/>
          </p:cNvSpPr>
          <p:nvPr/>
        </p:nvSpPr>
        <p:spPr bwMode="auto">
          <a:xfrm>
            <a:off x="410942" y="1104578"/>
            <a:ext cx="7632848"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Although the campaign was appearing at various other locations during fieldwork, these washroom locations were by far the most memorable for these visitors. Given the context the recall of pharmacy locations is surprisingly low</a:t>
            </a:r>
            <a:endParaRPr lang="en-GB" kern="0" dirty="0">
              <a:solidFill>
                <a:srgbClr val="7030A0"/>
              </a:solidFill>
              <a:latin typeface="Calibri" pitchFamily="34" charset="0"/>
              <a:ea typeface="+mj-ea"/>
              <a:cs typeface="Calibri" pitchFamily="34" charset="0"/>
            </a:endParaRPr>
          </a:p>
        </p:txBody>
      </p:sp>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Q3. </a:t>
            </a:r>
            <a:r>
              <a:rPr lang="en-GB" sz="1000" i="1" dirty="0" smtClean="0"/>
              <a:t>If Yes, where? </a:t>
            </a:r>
            <a:r>
              <a:rPr lang="en-GB" sz="1000" dirty="0" smtClean="0"/>
              <a:t>(Multiple response)</a:t>
            </a:r>
            <a:endParaRPr lang="en-GB" sz="1000" i="1" dirty="0" smtClean="0">
              <a:solidFill>
                <a:schemeClr val="tx2"/>
              </a:solidFill>
              <a:latin typeface="Calibri" pitchFamily="34" charset="0"/>
              <a:cs typeface="Calibri" pitchFamily="34" charset="0"/>
            </a:endParaRPr>
          </a:p>
          <a:p>
            <a:pPr eaLnBrk="1" hangingPunct="1">
              <a:spcBef>
                <a:spcPct val="0"/>
              </a:spcBef>
              <a:buNone/>
            </a:pPr>
            <a:r>
              <a:rPr lang="en-GB" sz="1000" dirty="0" smtClean="0">
                <a:latin typeface="Calibri" pitchFamily="34" charset="0"/>
                <a:cs typeface="Calibri" pitchFamily="34" charset="0"/>
              </a:rPr>
              <a:t>Base: 115</a:t>
            </a:r>
            <a:endParaRPr lang="en-GB" sz="1000" b="1" i="1" dirty="0" smtClean="0">
              <a:solidFill>
                <a:srgbClr val="FF0000"/>
              </a:solidFill>
              <a:latin typeface="Calibri" pitchFamily="34" charset="0"/>
              <a:cs typeface="Calibri" pitchFamily="34" charset="0"/>
            </a:endParaRPr>
          </a:p>
        </p:txBody>
      </p:sp>
      <p:sp>
        <p:nvSpPr>
          <p:cNvPr id="12" name="Rectangle 2"/>
          <p:cNvSpPr txBox="1">
            <a:spLocks noChangeArrowheads="1"/>
          </p:cNvSpPr>
          <p:nvPr/>
        </p:nvSpPr>
        <p:spPr bwMode="auto">
          <a:xfrm>
            <a:off x="3888563" y="2024920"/>
            <a:ext cx="4440297" cy="727301"/>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endParaRPr lang="en-GB" sz="1400" dirty="0">
              <a:solidFill>
                <a:srgbClr val="0070C0"/>
              </a:solidFill>
              <a:latin typeface="Calibri" pitchFamily="34" charset="0"/>
            </a:endParaRPr>
          </a:p>
        </p:txBody>
      </p:sp>
      <p:graphicFrame>
        <p:nvGraphicFramePr>
          <p:cNvPr id="14" name="Chart 13"/>
          <p:cNvGraphicFramePr/>
          <p:nvPr>
            <p:extLst>
              <p:ext uri="{D42A27DB-BD31-4B8C-83A1-F6EECF244321}">
                <p14:modId xmlns:p14="http://schemas.microsoft.com/office/powerpoint/2010/main" val="62473593"/>
              </p:ext>
            </p:extLst>
          </p:nvPr>
        </p:nvGraphicFramePr>
        <p:xfrm>
          <a:off x="395094" y="2204864"/>
          <a:ext cx="8122624" cy="4043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17</a:t>
            </a:fld>
            <a:endParaRPr lang="en-US" dirty="0"/>
          </a:p>
        </p:txBody>
      </p:sp>
      <p:sp>
        <p:nvSpPr>
          <p:cNvPr id="9" name="Rectangle 2"/>
          <p:cNvSpPr txBox="1">
            <a:spLocks noChangeArrowheads="1"/>
          </p:cNvSpPr>
          <p:nvPr/>
        </p:nvSpPr>
        <p:spPr bwMode="auto">
          <a:xfrm>
            <a:off x="327762" y="16"/>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US" sz="2000" b="1" kern="0" dirty="0" smtClean="0">
                <a:solidFill>
                  <a:srgbClr val="7030A0"/>
                </a:solidFill>
              </a:rPr>
              <a:t>Call to action</a:t>
            </a:r>
          </a:p>
        </p:txBody>
      </p:sp>
      <p:sp>
        <p:nvSpPr>
          <p:cNvPr id="10" name="Rectangle 2"/>
          <p:cNvSpPr txBox="1">
            <a:spLocks noChangeArrowheads="1"/>
          </p:cNvSpPr>
          <p:nvPr/>
        </p:nvSpPr>
        <p:spPr bwMode="auto">
          <a:xfrm>
            <a:off x="401709" y="1107601"/>
            <a:ext cx="7626675"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Of our sample only 1 in 100 would now ignore potential symptoms of Ovarian Cancer, and well over half would take the most effective route and seek medical attention. This seems most strongly observed by those who noticed the poster in the washrooms, indicating the appropriateness of the location. </a:t>
            </a:r>
            <a:endParaRPr lang="en-GB" kern="0" dirty="0">
              <a:solidFill>
                <a:srgbClr val="7030A0"/>
              </a:solidFill>
              <a:latin typeface="Calibri" pitchFamily="34" charset="0"/>
              <a:ea typeface="+mj-ea"/>
              <a:cs typeface="Calibri" pitchFamily="34" charset="0"/>
            </a:endParaRPr>
          </a:p>
        </p:txBody>
      </p:sp>
      <p:graphicFrame>
        <p:nvGraphicFramePr>
          <p:cNvPr id="11" name="Chart 10"/>
          <p:cNvGraphicFramePr/>
          <p:nvPr>
            <p:extLst>
              <p:ext uri="{D42A27DB-BD31-4B8C-83A1-F6EECF244321}">
                <p14:modId xmlns:p14="http://schemas.microsoft.com/office/powerpoint/2010/main" val="62473593"/>
              </p:ext>
            </p:extLst>
          </p:nvPr>
        </p:nvGraphicFramePr>
        <p:xfrm>
          <a:off x="395094" y="2204864"/>
          <a:ext cx="8122624" cy="404368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None/>
            </a:pPr>
            <a:r>
              <a:rPr lang="en-GB" sz="1000" i="1" dirty="0" smtClean="0">
                <a:solidFill>
                  <a:schemeClr val="tx2"/>
                </a:solidFill>
                <a:latin typeface="Calibri" pitchFamily="34" charset="0"/>
                <a:cs typeface="Calibri" pitchFamily="34" charset="0"/>
              </a:rPr>
              <a:t>Q6. </a:t>
            </a:r>
            <a:r>
              <a:rPr lang="en-GB" sz="1000" i="1" dirty="0" smtClean="0"/>
              <a:t>If you had these symptoms, what would you do? </a:t>
            </a:r>
            <a:r>
              <a:rPr lang="en-GB" sz="1000" dirty="0" smtClean="0"/>
              <a:t>(Multiple Response)</a:t>
            </a:r>
            <a:r>
              <a:rPr lang="en-GB" sz="1000" i="1" dirty="0" smtClean="0"/>
              <a:t> </a:t>
            </a:r>
            <a:endParaRPr lang="en-GB" sz="1000" i="1" dirty="0" smtClean="0">
              <a:solidFill>
                <a:schemeClr val="tx2"/>
              </a:solidFill>
              <a:latin typeface="Calibri" pitchFamily="34" charset="0"/>
              <a:cs typeface="Calibri" pitchFamily="34" charset="0"/>
            </a:endParaRPr>
          </a:p>
          <a:p>
            <a:pPr eaLnBrk="1" hangingPunct="1">
              <a:spcBef>
                <a:spcPct val="0"/>
              </a:spcBef>
              <a:buNone/>
            </a:pPr>
            <a:r>
              <a:rPr lang="en-GB" sz="1000" dirty="0" smtClean="0">
                <a:latin typeface="Calibri" pitchFamily="34" charset="0"/>
                <a:cs typeface="Calibri" pitchFamily="34" charset="0"/>
              </a:rPr>
              <a:t>Base: 217</a:t>
            </a:r>
            <a:endParaRPr lang="en-GB" sz="1000" b="1" i="1" dirty="0" smtClean="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18</a:t>
            </a:fld>
            <a:endParaRPr lang="en-US" dirty="0"/>
          </a:p>
        </p:txBody>
      </p:sp>
      <p:sp>
        <p:nvSpPr>
          <p:cNvPr id="9" name="Rectangle 2"/>
          <p:cNvSpPr txBox="1">
            <a:spLocks noChangeArrowheads="1"/>
          </p:cNvSpPr>
          <p:nvPr/>
        </p:nvSpPr>
        <p:spPr bwMode="auto">
          <a:xfrm>
            <a:off x="327762" y="16"/>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US" sz="2000" b="1" kern="0" dirty="0" smtClean="0">
                <a:solidFill>
                  <a:srgbClr val="7030A0"/>
                </a:solidFill>
              </a:rPr>
              <a:t>Propensity to act</a:t>
            </a:r>
            <a:endParaRPr lang="en-GB" sz="1600" kern="0" dirty="0" smtClean="0">
              <a:solidFill>
                <a:srgbClr val="7030A0"/>
              </a:solidFill>
            </a:endParaRPr>
          </a:p>
        </p:txBody>
      </p:sp>
      <p:sp>
        <p:nvSpPr>
          <p:cNvPr id="10" name="Rectangle 2"/>
          <p:cNvSpPr txBox="1">
            <a:spLocks noChangeArrowheads="1"/>
          </p:cNvSpPr>
          <p:nvPr/>
        </p:nvSpPr>
        <p:spPr bwMode="auto">
          <a:xfrm>
            <a:off x="401709" y="1107601"/>
            <a:ext cx="7901796"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The campaign is successful in prompting action as well as recall, with 3/4 saying they are now more likely to take action, after seeing the poster</a:t>
            </a:r>
            <a:endParaRPr lang="en-GB" kern="0" dirty="0">
              <a:solidFill>
                <a:srgbClr val="7030A0"/>
              </a:solidFill>
              <a:latin typeface="Calibri" pitchFamily="34" charset="0"/>
              <a:ea typeface="+mj-ea"/>
              <a:cs typeface="Calibri" pitchFamily="34" charset="0"/>
            </a:endParaRPr>
          </a:p>
        </p:txBody>
      </p:sp>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Q7. After seeing this poster, are you more likely to take action if you have concerns about these symptoms?</a:t>
            </a:r>
          </a:p>
          <a:p>
            <a:pPr eaLnBrk="1" hangingPunct="1">
              <a:spcBef>
                <a:spcPct val="0"/>
              </a:spcBef>
              <a:buNone/>
            </a:pPr>
            <a:r>
              <a:rPr lang="en-GB" sz="1000" dirty="0" smtClean="0">
                <a:latin typeface="Calibri" pitchFamily="34" charset="0"/>
                <a:cs typeface="Calibri" pitchFamily="34" charset="0"/>
              </a:rPr>
              <a:t>Base: 219</a:t>
            </a:r>
            <a:endParaRPr lang="en-GB" sz="1000" b="1" i="1" dirty="0" smtClean="0">
              <a:solidFill>
                <a:srgbClr val="FF0000"/>
              </a:solidFill>
              <a:latin typeface="Calibri" pitchFamily="34" charset="0"/>
              <a:cs typeface="Calibri" pitchFamily="34" charset="0"/>
            </a:endParaRPr>
          </a:p>
        </p:txBody>
      </p:sp>
      <p:sp>
        <p:nvSpPr>
          <p:cNvPr id="12" name="Rectangle 2"/>
          <p:cNvSpPr txBox="1">
            <a:spLocks noChangeArrowheads="1"/>
          </p:cNvSpPr>
          <p:nvPr/>
        </p:nvSpPr>
        <p:spPr bwMode="auto">
          <a:xfrm>
            <a:off x="3888563" y="2024920"/>
            <a:ext cx="4440297" cy="727301"/>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endParaRPr lang="en-GB" sz="1400" dirty="0">
              <a:solidFill>
                <a:srgbClr val="0070C0"/>
              </a:solidFill>
              <a:latin typeface="Calibri" pitchFamily="34" charset="0"/>
            </a:endParaRPr>
          </a:p>
        </p:txBody>
      </p:sp>
      <p:graphicFrame>
        <p:nvGraphicFramePr>
          <p:cNvPr id="13" name="Chart 12"/>
          <p:cNvGraphicFramePr/>
          <p:nvPr>
            <p:extLst>
              <p:ext uri="{D42A27DB-BD31-4B8C-83A1-F6EECF244321}">
                <p14:modId xmlns:p14="http://schemas.microsoft.com/office/powerpoint/2010/main" val="2535015278"/>
              </p:ext>
            </p:extLst>
          </p:nvPr>
        </p:nvGraphicFramePr>
        <p:xfrm>
          <a:off x="0" y="2204864"/>
          <a:ext cx="5724128"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19</a:t>
            </a:fld>
            <a:endParaRPr lang="en-US" dirty="0"/>
          </a:p>
        </p:txBody>
      </p:sp>
      <p:sp>
        <p:nvSpPr>
          <p:cNvPr id="9" name="Rectangle 2"/>
          <p:cNvSpPr txBox="1">
            <a:spLocks noChangeArrowheads="1"/>
          </p:cNvSpPr>
          <p:nvPr/>
        </p:nvSpPr>
        <p:spPr bwMode="auto">
          <a:xfrm>
            <a:off x="327762" y="16"/>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US" sz="2000" b="1" kern="0" dirty="0" smtClean="0">
                <a:solidFill>
                  <a:srgbClr val="7030A0"/>
                </a:solidFill>
              </a:rPr>
              <a:t>Inherited knowledge of Ovarian Cancer and symptoms</a:t>
            </a:r>
            <a:endParaRPr lang="en-GB" sz="1600" kern="0" dirty="0" smtClean="0">
              <a:solidFill>
                <a:srgbClr val="7030A0"/>
              </a:solidFill>
            </a:endParaRPr>
          </a:p>
        </p:txBody>
      </p:sp>
      <p:sp>
        <p:nvSpPr>
          <p:cNvPr id="10" name="Rectangle 2"/>
          <p:cNvSpPr txBox="1">
            <a:spLocks noChangeArrowheads="1"/>
          </p:cNvSpPr>
          <p:nvPr/>
        </p:nvSpPr>
        <p:spPr bwMode="auto">
          <a:xfrm>
            <a:off x="611560" y="1052736"/>
            <a:ext cx="7344816"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Exactly half of respondents had some prior knowledge of Ovarian cancer and its symptoms, with medical sources such as GP’s and hospitals providing most knowledge.</a:t>
            </a:r>
          </a:p>
        </p:txBody>
      </p:sp>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Q8. Before seeing this poster, have you ever seen any information about Ovarian Cancer and its symptoms? (If yes, where?)</a:t>
            </a:r>
          </a:p>
          <a:p>
            <a:pPr eaLnBrk="1" hangingPunct="1">
              <a:spcBef>
                <a:spcPct val="0"/>
              </a:spcBef>
              <a:buNone/>
            </a:pPr>
            <a:r>
              <a:rPr lang="en-GB" sz="1000" dirty="0" smtClean="0">
                <a:latin typeface="Calibri" pitchFamily="34" charset="0"/>
                <a:cs typeface="Calibri" pitchFamily="34" charset="0"/>
              </a:rPr>
              <a:t>Base: 218; / 101</a:t>
            </a:r>
            <a:endParaRPr lang="en-GB" sz="1000" b="1" i="1" dirty="0" smtClean="0">
              <a:solidFill>
                <a:srgbClr val="FF0000"/>
              </a:solidFill>
              <a:latin typeface="Calibri" pitchFamily="34" charset="0"/>
              <a:cs typeface="Calibri" pitchFamily="34" charset="0"/>
            </a:endParaRPr>
          </a:p>
        </p:txBody>
      </p:sp>
      <p:sp>
        <p:nvSpPr>
          <p:cNvPr id="12" name="Rectangle 2"/>
          <p:cNvSpPr txBox="1">
            <a:spLocks noChangeArrowheads="1"/>
          </p:cNvSpPr>
          <p:nvPr/>
        </p:nvSpPr>
        <p:spPr bwMode="auto">
          <a:xfrm>
            <a:off x="3888563" y="2024920"/>
            <a:ext cx="4440297" cy="727301"/>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endParaRPr lang="en-GB" sz="1400" dirty="0">
              <a:solidFill>
                <a:srgbClr val="0070C0"/>
              </a:solidFill>
              <a:latin typeface="Calibri" pitchFamily="34" charset="0"/>
            </a:endParaRPr>
          </a:p>
        </p:txBody>
      </p:sp>
      <p:graphicFrame>
        <p:nvGraphicFramePr>
          <p:cNvPr id="13" name="Chart 12"/>
          <p:cNvGraphicFramePr/>
          <p:nvPr>
            <p:extLst>
              <p:ext uri="{D42A27DB-BD31-4B8C-83A1-F6EECF244321}">
                <p14:modId xmlns:p14="http://schemas.microsoft.com/office/powerpoint/2010/main" val="2535015278"/>
              </p:ext>
            </p:extLst>
          </p:nvPr>
        </p:nvGraphicFramePr>
        <p:xfrm>
          <a:off x="-972616" y="4149080"/>
          <a:ext cx="8064896" cy="1872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62473593"/>
              </p:ext>
            </p:extLst>
          </p:nvPr>
        </p:nvGraphicFramePr>
        <p:xfrm>
          <a:off x="2447256" y="1556792"/>
          <a:ext cx="6696744" cy="44037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B7F3FC2B-6B6B-479F-95B1-926519137815}" type="slidenum">
              <a:rPr lang="en-US"/>
              <a:pPr/>
              <a:t>2</a:t>
            </a:fld>
            <a:endParaRPr lang="en-US" dirty="0"/>
          </a:p>
        </p:txBody>
      </p:sp>
      <p:sp>
        <p:nvSpPr>
          <p:cNvPr id="7" name="Rectangle 2"/>
          <p:cNvSpPr txBox="1">
            <a:spLocks noChangeArrowheads="1"/>
          </p:cNvSpPr>
          <p:nvPr/>
        </p:nvSpPr>
        <p:spPr bwMode="auto">
          <a:xfrm>
            <a:off x="181400" y="107405"/>
            <a:ext cx="7237687" cy="686982"/>
          </a:xfrm>
          <a:prstGeom prst="rect">
            <a:avLst/>
          </a:prstGeom>
          <a:noFill/>
          <a:ln w="9525">
            <a:noFill/>
            <a:miter lim="800000"/>
            <a:headEnd/>
            <a:tailEnd/>
          </a:ln>
        </p:spPr>
        <p:txBody>
          <a:bodyPr vert="horz" wrap="square" lIns="92321" tIns="46160" rIns="92321" bIns="46160" numCol="1" anchor="ctr" anchorCtr="0" compatLnSpc="1">
            <a:prstTxWarp prst="textNoShape">
              <a:avLst/>
            </a:prstTxWarp>
          </a:bodyPr>
          <a:lstStyle/>
          <a:p>
            <a:pPr defTabSz="910364">
              <a:defRPr/>
            </a:pPr>
            <a:r>
              <a:rPr lang="en-US" sz="2800" b="1" kern="0" dirty="0">
                <a:solidFill>
                  <a:srgbClr val="0070C0"/>
                </a:solidFill>
                <a:latin typeface="Calibri" pitchFamily="34" charset="0"/>
                <a:ea typeface="+mj-ea"/>
              </a:rPr>
              <a:t>Research Objectives</a:t>
            </a:r>
            <a:endParaRPr lang="en-GB" sz="2800" b="1" kern="0" dirty="0">
              <a:solidFill>
                <a:srgbClr val="0070C0"/>
              </a:solidFill>
              <a:latin typeface="Calibri" pitchFamily="34" charset="0"/>
              <a:ea typeface="+mj-ea"/>
            </a:endParaRPr>
          </a:p>
        </p:txBody>
      </p:sp>
      <p:pic>
        <p:nvPicPr>
          <p:cNvPr id="1027" name="Picture 3"/>
          <p:cNvPicPr>
            <a:picLocks noChangeAspect="1" noChangeArrowheads="1"/>
          </p:cNvPicPr>
          <p:nvPr/>
        </p:nvPicPr>
        <p:blipFill>
          <a:blip r:embed="rId3" cstate="print"/>
          <a:srcRect/>
          <a:stretch>
            <a:fillRect/>
          </a:stretch>
        </p:blipFill>
        <p:spPr bwMode="auto">
          <a:xfrm>
            <a:off x="1571752" y="1326217"/>
            <a:ext cx="1683066" cy="1660797"/>
          </a:xfrm>
          <a:prstGeom prst="rect">
            <a:avLst/>
          </a:prstGeom>
          <a:noFill/>
          <a:ln w="9525">
            <a:noFill/>
            <a:miter lim="800000"/>
            <a:headEnd/>
            <a:tailEnd/>
          </a:ln>
        </p:spPr>
      </p:pic>
      <p:sp>
        <p:nvSpPr>
          <p:cNvPr id="10" name="TextBox 9"/>
          <p:cNvSpPr txBox="1"/>
          <p:nvPr/>
        </p:nvSpPr>
        <p:spPr>
          <a:xfrm>
            <a:off x="1547664" y="3284984"/>
            <a:ext cx="5560268" cy="585735"/>
          </a:xfrm>
          <a:prstGeom prst="rect">
            <a:avLst/>
          </a:prstGeom>
          <a:solidFill>
            <a:schemeClr val="bg1">
              <a:lumMod val="95000"/>
            </a:schemeClr>
          </a:solidFill>
        </p:spPr>
        <p:txBody>
          <a:bodyPr wrap="square" lIns="92391" tIns="46195" rIns="92391" bIns="46195" rtlCol="0">
            <a:spAutoFit/>
          </a:bodyPr>
          <a:lstStyle/>
          <a:p>
            <a:r>
              <a:rPr lang="en-GB" sz="1600" b="1" dirty="0" smtClean="0">
                <a:solidFill>
                  <a:srgbClr val="0070C0"/>
                </a:solidFill>
                <a:latin typeface="Calibri" pitchFamily="34" charset="0"/>
              </a:rPr>
              <a:t>Build understanding of the delivery of communication campaign by Ovarian Cancer Action</a:t>
            </a:r>
            <a:endParaRPr lang="en-GB" sz="1600" b="1" dirty="0">
              <a:solidFill>
                <a:srgbClr val="0070C0"/>
              </a:solidFill>
              <a:latin typeface="Calibri"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3465612" y="1326216"/>
            <a:ext cx="1691802" cy="1660797"/>
          </a:xfrm>
          <a:prstGeom prst="rect">
            <a:avLst/>
          </a:prstGeom>
          <a:noFill/>
          <a:ln w="9525">
            <a:noFill/>
            <a:miter lim="800000"/>
            <a:headEnd/>
            <a:tailEnd/>
          </a:ln>
        </p:spPr>
      </p:pic>
      <p:sp>
        <p:nvSpPr>
          <p:cNvPr id="11" name="TextBox 10"/>
          <p:cNvSpPr txBox="1"/>
          <p:nvPr/>
        </p:nvSpPr>
        <p:spPr>
          <a:xfrm>
            <a:off x="1547664" y="4653136"/>
            <a:ext cx="5560268" cy="585735"/>
          </a:xfrm>
          <a:prstGeom prst="rect">
            <a:avLst/>
          </a:prstGeom>
          <a:solidFill>
            <a:schemeClr val="bg1">
              <a:lumMod val="95000"/>
            </a:schemeClr>
          </a:solidFill>
        </p:spPr>
        <p:txBody>
          <a:bodyPr wrap="square" lIns="92391" tIns="46195" rIns="92391" bIns="46195" rtlCol="0">
            <a:spAutoFit/>
          </a:bodyPr>
          <a:lstStyle/>
          <a:p>
            <a:r>
              <a:rPr lang="en-GB" sz="1600" b="1" dirty="0" smtClean="0">
                <a:solidFill>
                  <a:srgbClr val="0070C0"/>
                </a:solidFill>
                <a:latin typeface="Calibri" pitchFamily="34" charset="0"/>
              </a:rPr>
              <a:t>Investigate preferred approach/location for communication of these messages </a:t>
            </a:r>
          </a:p>
        </p:txBody>
      </p:sp>
      <p:pic>
        <p:nvPicPr>
          <p:cNvPr id="1029" name="Picture 5"/>
          <p:cNvPicPr>
            <a:picLocks noChangeAspect="1" noChangeArrowheads="1"/>
          </p:cNvPicPr>
          <p:nvPr/>
        </p:nvPicPr>
        <p:blipFill>
          <a:blip r:embed="rId5" cstate="print"/>
          <a:srcRect/>
          <a:stretch>
            <a:fillRect/>
          </a:stretch>
        </p:blipFill>
        <p:spPr bwMode="auto">
          <a:xfrm>
            <a:off x="5376946" y="1326216"/>
            <a:ext cx="1683065" cy="1660797"/>
          </a:xfrm>
          <a:prstGeom prst="rect">
            <a:avLst/>
          </a:prstGeom>
          <a:noFill/>
          <a:ln w="9525">
            <a:noFill/>
            <a:miter lim="800000"/>
            <a:headEnd/>
            <a:tailEnd/>
          </a:ln>
        </p:spPr>
      </p:pic>
      <p:sp>
        <p:nvSpPr>
          <p:cNvPr id="14" name="TextBox 13"/>
          <p:cNvSpPr txBox="1"/>
          <p:nvPr/>
        </p:nvSpPr>
        <p:spPr>
          <a:xfrm>
            <a:off x="1547664" y="3933056"/>
            <a:ext cx="5560268" cy="585735"/>
          </a:xfrm>
          <a:prstGeom prst="rect">
            <a:avLst/>
          </a:prstGeom>
          <a:solidFill>
            <a:schemeClr val="bg1">
              <a:lumMod val="95000"/>
            </a:schemeClr>
          </a:solidFill>
        </p:spPr>
        <p:txBody>
          <a:bodyPr wrap="square" lIns="92391" tIns="46195" rIns="92391" bIns="46195" rtlCol="0">
            <a:spAutoFit/>
          </a:bodyPr>
          <a:lstStyle/>
          <a:p>
            <a:r>
              <a:rPr lang="en-GB" sz="1600" b="1" dirty="0" smtClean="0">
                <a:solidFill>
                  <a:srgbClr val="0070C0"/>
                </a:solidFill>
                <a:latin typeface="Calibri" pitchFamily="34" charset="0"/>
              </a:rPr>
              <a:t>Establish levels of awareness and understanding</a:t>
            </a:r>
          </a:p>
          <a:p>
            <a:endParaRPr lang="en-GB" sz="1600" b="1" dirty="0" smtClean="0">
              <a:solidFill>
                <a:srgbClr val="0070C0"/>
              </a:solidFill>
              <a:latin typeface="Calibri" pitchFamily="34" charset="0"/>
            </a:endParaRPr>
          </a:p>
        </p:txBody>
      </p:sp>
      <p:sp>
        <p:nvSpPr>
          <p:cNvPr id="15" name="TextBox 14"/>
          <p:cNvSpPr txBox="1"/>
          <p:nvPr/>
        </p:nvSpPr>
        <p:spPr>
          <a:xfrm>
            <a:off x="1547664" y="5373216"/>
            <a:ext cx="5560268" cy="585735"/>
          </a:xfrm>
          <a:prstGeom prst="rect">
            <a:avLst/>
          </a:prstGeom>
          <a:solidFill>
            <a:schemeClr val="bg1">
              <a:lumMod val="95000"/>
            </a:schemeClr>
          </a:solidFill>
        </p:spPr>
        <p:txBody>
          <a:bodyPr wrap="square" lIns="92391" tIns="46195" rIns="92391" bIns="46195" rtlCol="0">
            <a:spAutoFit/>
          </a:bodyPr>
          <a:lstStyle/>
          <a:p>
            <a:r>
              <a:rPr lang="en-GB" sz="1600" b="1" dirty="0" smtClean="0">
                <a:solidFill>
                  <a:srgbClr val="0070C0"/>
                </a:solidFill>
                <a:latin typeface="Calibri" pitchFamily="34" charset="0"/>
              </a:rPr>
              <a:t>Measure effectiveness of messages delivered, and consequent propensity to act</a:t>
            </a:r>
            <a:endParaRPr lang="en-GB" sz="1600" b="1"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1608"/>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20</a:t>
            </a:fld>
            <a:endParaRPr lang="en-US" dirty="0"/>
          </a:p>
        </p:txBody>
      </p:sp>
      <p:sp>
        <p:nvSpPr>
          <p:cNvPr id="9" name="Rectangle 2"/>
          <p:cNvSpPr txBox="1">
            <a:spLocks noChangeArrowheads="1"/>
          </p:cNvSpPr>
          <p:nvPr/>
        </p:nvSpPr>
        <p:spPr bwMode="auto">
          <a:xfrm>
            <a:off x="323528" y="0"/>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US" sz="2000" b="1" kern="0" dirty="0" smtClean="0">
                <a:solidFill>
                  <a:srgbClr val="7030A0"/>
                </a:solidFill>
              </a:rPr>
              <a:t>Perception of campaign promoters</a:t>
            </a:r>
          </a:p>
        </p:txBody>
      </p:sp>
      <p:sp>
        <p:nvSpPr>
          <p:cNvPr id="10" name="Rectangle 2"/>
          <p:cNvSpPr txBox="1">
            <a:spLocks noChangeArrowheads="1"/>
          </p:cNvSpPr>
          <p:nvPr/>
        </p:nvSpPr>
        <p:spPr bwMode="auto">
          <a:xfrm>
            <a:off x="395536" y="1124744"/>
            <a:ext cx="7901796"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smtClean="0">
                <a:solidFill>
                  <a:srgbClr val="7030A0"/>
                </a:solidFill>
                <a:latin typeface="Calibri" pitchFamily="34" charset="0"/>
                <a:ea typeface="+mj-ea"/>
                <a:cs typeface="Calibri" pitchFamily="34" charset="0"/>
              </a:rPr>
              <a:t>Two thirds of visitors believe they do know the organisations behind the campaign. But of those half (</a:t>
            </a:r>
            <a:r>
              <a:rPr lang="en-GB" kern="0" dirty="0" err="1" smtClean="0">
                <a:solidFill>
                  <a:srgbClr val="7030A0"/>
                </a:solidFill>
                <a:latin typeface="Calibri" pitchFamily="34" charset="0"/>
                <a:ea typeface="+mj-ea"/>
                <a:cs typeface="Calibri" pitchFamily="34" charset="0"/>
              </a:rPr>
              <a:t>ie</a:t>
            </a:r>
            <a:r>
              <a:rPr lang="en-GB" kern="0" dirty="0" smtClean="0">
                <a:solidFill>
                  <a:srgbClr val="7030A0"/>
                </a:solidFill>
                <a:latin typeface="Calibri" pitchFamily="34" charset="0"/>
                <a:ea typeface="+mj-ea"/>
                <a:cs typeface="Calibri" pitchFamily="34" charset="0"/>
              </a:rPr>
              <a:t> one third of respondents) cite the most visible brand in the sector.  The town centre fieldwork location will also prompt this response, as visitors are familiar with seeing Cancer Research collectors in the town</a:t>
            </a:r>
            <a:endParaRPr lang="en-GB" kern="0" dirty="0">
              <a:solidFill>
                <a:srgbClr val="7030A0"/>
              </a:solidFill>
              <a:latin typeface="Calibri" pitchFamily="34" charset="0"/>
              <a:ea typeface="+mj-ea"/>
              <a:cs typeface="Calibri" pitchFamily="34" charset="0"/>
            </a:endParaRPr>
          </a:p>
        </p:txBody>
      </p:sp>
      <p:graphicFrame>
        <p:nvGraphicFramePr>
          <p:cNvPr id="11" name="Chart 10"/>
          <p:cNvGraphicFramePr/>
          <p:nvPr>
            <p:extLst>
              <p:ext uri="{D42A27DB-BD31-4B8C-83A1-F6EECF244321}">
                <p14:modId xmlns:p14="http://schemas.microsoft.com/office/powerpoint/2010/main" val="62473593"/>
              </p:ext>
            </p:extLst>
          </p:nvPr>
        </p:nvGraphicFramePr>
        <p:xfrm>
          <a:off x="395094" y="2204864"/>
          <a:ext cx="8122624" cy="404368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Q9. Who do you think is behind this awareness campaign for Ovarian Cancer?</a:t>
            </a:r>
          </a:p>
          <a:p>
            <a:pPr eaLnBrk="1" hangingPunct="1">
              <a:spcBef>
                <a:spcPct val="0"/>
              </a:spcBef>
              <a:buNone/>
            </a:pPr>
            <a:r>
              <a:rPr lang="en-GB" sz="1000" dirty="0" smtClean="0">
                <a:latin typeface="Calibri" pitchFamily="34" charset="0"/>
                <a:cs typeface="Calibri" pitchFamily="34" charset="0"/>
              </a:rPr>
              <a:t>Base: 234</a:t>
            </a:r>
            <a:endParaRPr lang="en-GB" sz="1000" b="1" i="1" dirty="0" smtClean="0">
              <a:solidFill>
                <a:srgbClr val="FF0000"/>
              </a:solidFill>
              <a:latin typeface="Calibri" pitchFamily="34" charset="0"/>
              <a:cs typeface="Calibri" pitchFamily="34" charset="0"/>
            </a:endParaRPr>
          </a:p>
        </p:txBody>
      </p:sp>
      <p:sp>
        <p:nvSpPr>
          <p:cNvPr id="12" name="Rectangle 2"/>
          <p:cNvSpPr txBox="1">
            <a:spLocks noChangeArrowheads="1"/>
          </p:cNvSpPr>
          <p:nvPr/>
        </p:nvSpPr>
        <p:spPr bwMode="auto">
          <a:xfrm>
            <a:off x="3888563" y="2024920"/>
            <a:ext cx="4440297" cy="727301"/>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endParaRPr lang="en-GB" sz="1400" dirty="0">
              <a:solidFill>
                <a:srgbClr val="0070C0"/>
              </a:solidFill>
              <a:latin typeface="Calibri" pitchFamily="34" charset="0"/>
            </a:endParaRPr>
          </a:p>
        </p:txBody>
      </p:sp>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1"/>
          <p:cNvPicPr>
            <a:picLocks noChangeAspect="1" noChangeArrowheads="1"/>
          </p:cNvPicPr>
          <p:nvPr/>
        </p:nvPicPr>
        <p:blipFill>
          <a:blip r:embed="rId3" cstate="print"/>
          <a:srcRect/>
          <a:stretch>
            <a:fillRect/>
          </a:stretch>
        </p:blipFill>
        <p:spPr bwMode="auto">
          <a:xfrm>
            <a:off x="0" y="0"/>
            <a:ext cx="9144000" cy="6856409"/>
          </a:xfrm>
          <a:prstGeom prst="rect">
            <a:avLst/>
          </a:prstGeom>
          <a:noFill/>
          <a:ln w="9525">
            <a:noFill/>
            <a:miter lim="800000"/>
            <a:headEnd/>
            <a:tailEnd/>
          </a:ln>
        </p:spPr>
      </p:pic>
      <p:sp>
        <p:nvSpPr>
          <p:cNvPr id="19460" name="Rectangle 3"/>
          <p:cNvSpPr>
            <a:spLocks noGrp="1" noChangeArrowheads="1"/>
          </p:cNvSpPr>
          <p:nvPr>
            <p:ph type="title"/>
          </p:nvPr>
        </p:nvSpPr>
        <p:spPr>
          <a:xfrm>
            <a:off x="35508" y="35039"/>
            <a:ext cx="7772723" cy="1143000"/>
          </a:xfrm>
        </p:spPr>
        <p:txBody>
          <a:bodyPr/>
          <a:lstStyle/>
          <a:p>
            <a:pPr eaLnBrk="1" hangingPunct="1"/>
            <a:r>
              <a:rPr lang="en-GB" sz="2800" b="1" dirty="0" smtClean="0">
                <a:latin typeface="Myriad Set Medium"/>
              </a:rPr>
              <a:t/>
            </a:r>
            <a:br>
              <a:rPr lang="en-GB" sz="2800" b="1" dirty="0" smtClean="0">
                <a:latin typeface="Myriad Set Medium"/>
              </a:rPr>
            </a:br>
            <a:endParaRPr lang="en-US" sz="2800" b="1" dirty="0" smtClean="0">
              <a:latin typeface="Myriad Set Medium"/>
            </a:endParaRPr>
          </a:p>
        </p:txBody>
      </p:sp>
      <p:sp>
        <p:nvSpPr>
          <p:cNvPr id="19461" name="Rectangle 4"/>
          <p:cNvSpPr>
            <a:spLocks noChangeArrowheads="1"/>
          </p:cNvSpPr>
          <p:nvPr/>
        </p:nvSpPr>
        <p:spPr bwMode="auto">
          <a:xfrm>
            <a:off x="401721" y="1407276"/>
            <a:ext cx="7901784" cy="4538570"/>
          </a:xfrm>
          <a:prstGeom prst="rect">
            <a:avLst/>
          </a:prstGeom>
          <a:noFill/>
          <a:ln w="9525">
            <a:noFill/>
            <a:miter lim="800000"/>
            <a:headEnd/>
            <a:tailEnd/>
          </a:ln>
        </p:spPr>
        <p:txBody>
          <a:bodyPr lIns="92221" tIns="46110" rIns="92221" bIns="46110"/>
          <a:lstStyle/>
          <a:p>
            <a:pPr marL="345867" indent="-345867" defTabSz="923113" eaLnBrk="0" fontAlgn="base" hangingPunct="0">
              <a:spcBef>
                <a:spcPct val="20000"/>
              </a:spcBef>
              <a:spcAft>
                <a:spcPct val="0"/>
              </a:spcAft>
              <a:buFontTx/>
              <a:buChar char="•"/>
            </a:pPr>
            <a:endParaRPr lang="en-GB" i="1" dirty="0">
              <a:solidFill>
                <a:srgbClr val="000000"/>
              </a:solidFill>
            </a:endParaRPr>
          </a:p>
        </p:txBody>
      </p:sp>
      <p:sp>
        <p:nvSpPr>
          <p:cNvPr id="8" name="Slide Number Placeholder 7"/>
          <p:cNvSpPr>
            <a:spLocks noGrp="1"/>
          </p:cNvSpPr>
          <p:nvPr>
            <p:ph type="sldNum" sz="quarter" idx="12"/>
          </p:nvPr>
        </p:nvSpPr>
        <p:spPr>
          <a:xfrm>
            <a:off x="7238743" y="6401135"/>
            <a:ext cx="1905269" cy="456881"/>
          </a:xfrm>
        </p:spPr>
        <p:txBody>
          <a:bodyPr/>
          <a:lstStyle/>
          <a:p>
            <a:pPr>
              <a:defRPr/>
            </a:pPr>
            <a:fld id="{CD579A99-1DD7-4E65-BB8E-A6EF7239FEAA}" type="slidenum">
              <a:rPr lang="en-US" smtClean="0"/>
              <a:pPr>
                <a:defRPr/>
              </a:pPr>
              <a:t>21</a:t>
            </a:fld>
            <a:endParaRPr lang="en-US" dirty="0"/>
          </a:p>
        </p:txBody>
      </p:sp>
      <p:sp>
        <p:nvSpPr>
          <p:cNvPr id="9" name="Rectangle 2"/>
          <p:cNvSpPr txBox="1">
            <a:spLocks noChangeArrowheads="1"/>
          </p:cNvSpPr>
          <p:nvPr/>
        </p:nvSpPr>
        <p:spPr bwMode="auto">
          <a:xfrm>
            <a:off x="327762" y="16"/>
            <a:ext cx="7772723" cy="577669"/>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defTabSz="923113" eaLnBrk="1" hangingPunct="1"/>
            <a:r>
              <a:rPr lang="en-US" sz="2000" b="1" kern="0" dirty="0" smtClean="0">
                <a:solidFill>
                  <a:srgbClr val="7030A0"/>
                </a:solidFill>
              </a:rPr>
              <a:t>Awareness of </a:t>
            </a:r>
            <a:r>
              <a:rPr lang="en-US" sz="2000" b="1" kern="0" dirty="0" err="1" smtClean="0">
                <a:solidFill>
                  <a:srgbClr val="7030A0"/>
                </a:solidFill>
              </a:rPr>
              <a:t>Natracare</a:t>
            </a:r>
            <a:endParaRPr lang="en-GB" sz="1600" kern="0" dirty="0" smtClean="0">
              <a:solidFill>
                <a:srgbClr val="7030A0"/>
              </a:solidFill>
            </a:endParaRPr>
          </a:p>
        </p:txBody>
      </p:sp>
      <p:sp>
        <p:nvSpPr>
          <p:cNvPr id="10" name="Rectangle 2"/>
          <p:cNvSpPr txBox="1">
            <a:spLocks noChangeArrowheads="1"/>
          </p:cNvSpPr>
          <p:nvPr/>
        </p:nvSpPr>
        <p:spPr bwMode="auto">
          <a:xfrm>
            <a:off x="401709" y="1107601"/>
            <a:ext cx="7901796" cy="328403"/>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r>
              <a:rPr lang="en-GB" kern="0" dirty="0" err="1" smtClean="0">
                <a:solidFill>
                  <a:srgbClr val="7030A0"/>
                </a:solidFill>
                <a:latin typeface="Calibri" pitchFamily="34" charset="0"/>
                <a:ea typeface="+mj-ea"/>
                <a:cs typeface="Calibri" pitchFamily="34" charset="0"/>
              </a:rPr>
              <a:t>Natracare</a:t>
            </a:r>
            <a:r>
              <a:rPr lang="en-GB" kern="0" dirty="0" smtClean="0">
                <a:solidFill>
                  <a:srgbClr val="7030A0"/>
                </a:solidFill>
                <a:latin typeface="Calibri" pitchFamily="34" charset="0"/>
                <a:ea typeface="+mj-ea"/>
                <a:cs typeface="Calibri" pitchFamily="34" charset="0"/>
              </a:rPr>
              <a:t> is not a heavily promoted brand and we imagine10% awareness among this sample is strong</a:t>
            </a:r>
          </a:p>
        </p:txBody>
      </p:sp>
      <p:graphicFrame>
        <p:nvGraphicFramePr>
          <p:cNvPr id="11" name="Chart 10"/>
          <p:cNvGraphicFramePr/>
          <p:nvPr>
            <p:extLst>
              <p:ext uri="{D42A27DB-BD31-4B8C-83A1-F6EECF244321}">
                <p14:modId xmlns:p14="http://schemas.microsoft.com/office/powerpoint/2010/main" val="62473593"/>
              </p:ext>
            </p:extLst>
          </p:nvPr>
        </p:nvGraphicFramePr>
        <p:xfrm>
          <a:off x="-1404664" y="2276872"/>
          <a:ext cx="8122624" cy="404368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3"/>
          <p:cNvSpPr>
            <a:spLocks noGrp="1" noChangeArrowheads="1"/>
          </p:cNvSpPr>
          <p:nvPr>
            <p:ph sz="half" idx="1"/>
          </p:nvPr>
        </p:nvSpPr>
        <p:spPr>
          <a:xfrm>
            <a:off x="0" y="6461777"/>
            <a:ext cx="8377698" cy="468448"/>
          </a:xfrm>
        </p:spPr>
        <p:txBody>
          <a:bodyPr/>
          <a:lstStyle/>
          <a:p>
            <a:pPr eaLnBrk="1" hangingPunct="1">
              <a:spcBef>
                <a:spcPct val="0"/>
              </a:spcBef>
              <a:buFontTx/>
              <a:buNone/>
            </a:pPr>
            <a:r>
              <a:rPr lang="en-GB" sz="1000" i="1" dirty="0" smtClean="0">
                <a:solidFill>
                  <a:schemeClr val="tx2"/>
                </a:solidFill>
                <a:latin typeface="Calibri" pitchFamily="34" charset="0"/>
                <a:cs typeface="Calibri" pitchFamily="34" charset="0"/>
              </a:rPr>
              <a:t>Q10. Have you heard of </a:t>
            </a:r>
            <a:r>
              <a:rPr lang="en-GB" sz="1000" i="1" dirty="0" err="1" smtClean="0">
                <a:solidFill>
                  <a:schemeClr val="tx2"/>
                </a:solidFill>
                <a:latin typeface="Calibri" pitchFamily="34" charset="0"/>
                <a:cs typeface="Calibri" pitchFamily="34" charset="0"/>
              </a:rPr>
              <a:t>Natracare</a:t>
            </a:r>
            <a:r>
              <a:rPr lang="en-GB" sz="1000" i="1" dirty="0" smtClean="0">
                <a:solidFill>
                  <a:schemeClr val="tx2"/>
                </a:solidFill>
                <a:latin typeface="Calibri" pitchFamily="34" charset="0"/>
                <a:cs typeface="Calibri" pitchFamily="34" charset="0"/>
              </a:rPr>
              <a:t> organic and natural sanitary products?</a:t>
            </a:r>
          </a:p>
          <a:p>
            <a:pPr eaLnBrk="1" hangingPunct="1">
              <a:spcBef>
                <a:spcPct val="0"/>
              </a:spcBef>
              <a:buNone/>
            </a:pPr>
            <a:r>
              <a:rPr lang="en-GB" sz="1000" dirty="0" smtClean="0">
                <a:latin typeface="Calibri" pitchFamily="34" charset="0"/>
                <a:cs typeface="Calibri" pitchFamily="34" charset="0"/>
              </a:rPr>
              <a:t>Base: 216</a:t>
            </a:r>
            <a:endParaRPr lang="en-GB" sz="1000" b="1" i="1" dirty="0" smtClean="0">
              <a:solidFill>
                <a:srgbClr val="FF0000"/>
              </a:solidFill>
              <a:latin typeface="Calibri" pitchFamily="34" charset="0"/>
              <a:cs typeface="Calibri" pitchFamily="34" charset="0"/>
            </a:endParaRPr>
          </a:p>
        </p:txBody>
      </p:sp>
      <p:sp>
        <p:nvSpPr>
          <p:cNvPr id="12" name="Rectangle 2"/>
          <p:cNvSpPr txBox="1">
            <a:spLocks noChangeArrowheads="1"/>
          </p:cNvSpPr>
          <p:nvPr/>
        </p:nvSpPr>
        <p:spPr bwMode="auto">
          <a:xfrm>
            <a:off x="3888563" y="2024920"/>
            <a:ext cx="4440297" cy="727301"/>
          </a:xfrm>
          <a:prstGeom prst="rect">
            <a:avLst/>
          </a:prstGeom>
          <a:noFill/>
          <a:ln w="9525">
            <a:noFill/>
            <a:miter lim="800000"/>
            <a:headEnd/>
            <a:tailEnd/>
          </a:ln>
        </p:spPr>
        <p:txBody>
          <a:bodyPr vert="horz" wrap="square" lIns="92231" tIns="46115" rIns="92231" bIns="46115" numCol="1" anchor="ctr" anchorCtr="0" compatLnSpc="1">
            <a:prstTxWarp prst="textNoShape">
              <a:avLst/>
            </a:prstTxWarp>
          </a:bodyPr>
          <a:lstStyle/>
          <a:p>
            <a:pPr defTabSz="922315" fontAlgn="base">
              <a:spcBef>
                <a:spcPct val="0"/>
              </a:spcBef>
              <a:spcAft>
                <a:spcPct val="0"/>
              </a:spcAft>
              <a:defRPr/>
            </a:pPr>
            <a:endParaRPr lang="en-GB" sz="1400" dirty="0">
              <a:solidFill>
                <a:srgbClr val="0070C0"/>
              </a:solidFill>
              <a:latin typeface="Calibri" pitchFamily="34" charset="0"/>
            </a:endParaRPr>
          </a:p>
        </p:txBody>
      </p:sp>
    </p:spTree>
    <p:extLst>
      <p:ext uri="{BB962C8B-B14F-4D97-AF65-F5344CB8AC3E}">
        <p14:creationId xmlns:p14="http://schemas.microsoft.com/office/powerpoint/2010/main" val="1738709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AB5F25-3250-4930-8D4B-E606B363915A}" type="slidenum">
              <a:rPr lang="en-US" smtClean="0"/>
              <a:pPr>
                <a:defRPr/>
              </a:pPr>
              <a:t>22</a:t>
            </a:fld>
            <a:endParaRPr lang="en-US"/>
          </a:p>
        </p:txBody>
      </p:sp>
      <p:sp>
        <p:nvSpPr>
          <p:cNvPr id="5" name="Rectangle 2"/>
          <p:cNvSpPr txBox="1">
            <a:spLocks noChangeArrowheads="1"/>
          </p:cNvSpPr>
          <p:nvPr/>
        </p:nvSpPr>
        <p:spPr bwMode="auto">
          <a:xfrm>
            <a:off x="467545" y="4941169"/>
            <a:ext cx="7648575" cy="1428750"/>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lIns="91351" tIns="45675" rIns="91351" bIns="45675" anchor="ctr"/>
          <a:lstStyle/>
          <a:p>
            <a:pPr defTabSz="910364">
              <a:defRPr/>
            </a:pPr>
            <a:r>
              <a:rPr lang="en-GB" sz="2400" b="1" i="1" kern="0" dirty="0" smtClean="0">
                <a:solidFill>
                  <a:srgbClr val="FFFFFF"/>
                </a:solidFill>
                <a:latin typeface="Myriad Set Medium"/>
                <a:ea typeface="+mj-ea"/>
              </a:rPr>
              <a:t>Ovarian Cancer Action Campaign–</a:t>
            </a:r>
            <a:endParaRPr lang="en-GB" sz="2400" b="1" i="1" kern="0" dirty="0">
              <a:solidFill>
                <a:srgbClr val="FFFFFF"/>
              </a:solidFill>
              <a:latin typeface="Myriad Set Medium"/>
              <a:ea typeface="+mj-ea"/>
            </a:endParaRPr>
          </a:p>
          <a:p>
            <a:pPr defTabSz="910364">
              <a:defRPr/>
            </a:pPr>
            <a:r>
              <a:rPr lang="en-GB" sz="2400" b="1" i="1" kern="0" dirty="0">
                <a:solidFill>
                  <a:srgbClr val="FFFFFF"/>
                </a:solidFill>
                <a:latin typeface="Myriad Set Medium"/>
                <a:ea typeface="+mj-ea"/>
              </a:rPr>
              <a:t>Headlines and recommendations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AB5F25-3250-4930-8D4B-E606B363915A}" type="slidenum">
              <a:rPr lang="en-US" smtClean="0"/>
              <a:pPr>
                <a:defRPr/>
              </a:pPr>
              <a:t>23</a:t>
            </a:fld>
            <a:endParaRPr lang="en-US" dirty="0"/>
          </a:p>
        </p:txBody>
      </p:sp>
      <p:sp>
        <p:nvSpPr>
          <p:cNvPr id="5" name="Title 1"/>
          <p:cNvSpPr>
            <a:spLocks noGrp="1"/>
          </p:cNvSpPr>
          <p:nvPr>
            <p:ph type="title"/>
          </p:nvPr>
        </p:nvSpPr>
        <p:spPr>
          <a:xfrm>
            <a:off x="323528" y="0"/>
            <a:ext cx="8136904" cy="908720"/>
          </a:xfrm>
        </p:spPr>
        <p:txBody>
          <a:bodyPr/>
          <a:lstStyle/>
          <a:p>
            <a:pPr algn="l"/>
            <a:r>
              <a:rPr lang="en-GB" sz="2000" b="1" dirty="0" smtClean="0">
                <a:solidFill>
                  <a:srgbClr val="0070C0"/>
                </a:solidFill>
              </a:rPr>
              <a:t>Ovarian Cancer Action – Headlines and recommendations</a:t>
            </a:r>
            <a:endParaRPr lang="en-GB" sz="2000" b="1" dirty="0">
              <a:solidFill>
                <a:srgbClr val="0070C0"/>
              </a:solidFill>
            </a:endParaRPr>
          </a:p>
        </p:txBody>
      </p:sp>
      <p:sp>
        <p:nvSpPr>
          <p:cNvPr id="6" name="Rectangle 5"/>
          <p:cNvSpPr/>
          <p:nvPr/>
        </p:nvSpPr>
        <p:spPr>
          <a:xfrm>
            <a:off x="395536" y="908720"/>
            <a:ext cx="7920880" cy="923322"/>
          </a:xfrm>
          <a:prstGeom prst="rect">
            <a:avLst/>
          </a:prstGeom>
        </p:spPr>
        <p:txBody>
          <a:bodyPr wrap="square" lIns="91430" tIns="45716" rIns="91430" bIns="45716">
            <a:spAutoFit/>
          </a:bodyPr>
          <a:lstStyle/>
          <a:p>
            <a:pPr marL="20635" indent="-20635" algn="just" defTabSz="910364"/>
            <a:r>
              <a:rPr lang="en-US" dirty="0" smtClean="0">
                <a:solidFill>
                  <a:srgbClr val="0070C0"/>
                </a:solidFill>
                <a:latin typeface="Calibri" pitchFamily="34" charset="0"/>
              </a:rPr>
              <a:t>Our observations are based on analysis of survey data from interviews with a total of 219 females exiting washrooms in the Hammersmith Broadway centre, also in the Liberty Centre, </a:t>
            </a:r>
            <a:r>
              <a:rPr lang="en-US" dirty="0" err="1" smtClean="0">
                <a:solidFill>
                  <a:srgbClr val="0070C0"/>
                </a:solidFill>
                <a:latin typeface="Calibri" pitchFamily="34" charset="0"/>
              </a:rPr>
              <a:t>Romford</a:t>
            </a:r>
            <a:r>
              <a:rPr lang="en-US" dirty="0" smtClean="0">
                <a:solidFill>
                  <a:srgbClr val="0070C0"/>
                </a:solidFill>
                <a:latin typeface="Calibri" pitchFamily="34" charset="0"/>
              </a:rPr>
              <a:t>. </a:t>
            </a:r>
            <a:endParaRPr lang="en-US" dirty="0">
              <a:solidFill>
                <a:srgbClr val="0070C0"/>
              </a:solidFill>
              <a:latin typeface="Calibri" pitchFamily="34" charset="0"/>
            </a:endParaRPr>
          </a:p>
        </p:txBody>
      </p:sp>
      <p:sp>
        <p:nvSpPr>
          <p:cNvPr id="7" name="Rectangle 6"/>
          <p:cNvSpPr/>
          <p:nvPr/>
        </p:nvSpPr>
        <p:spPr>
          <a:xfrm>
            <a:off x="539552" y="2000240"/>
            <a:ext cx="7632848" cy="4431974"/>
          </a:xfrm>
          <a:prstGeom prst="rect">
            <a:avLst/>
          </a:prstGeom>
          <a:solidFill>
            <a:schemeClr val="bg1">
              <a:lumMod val="95000"/>
            </a:schemeClr>
          </a:solidFill>
        </p:spPr>
        <p:txBody>
          <a:bodyPr wrap="square" lIns="91430" tIns="45716" rIns="91430" bIns="45716">
            <a:spAutoFit/>
          </a:bodyPr>
          <a:lstStyle/>
          <a:p>
            <a:pPr algn="just" defTabSz="910364"/>
            <a:endParaRPr lang="en-GB" dirty="0" smtClean="0">
              <a:solidFill>
                <a:srgbClr val="0083E6"/>
              </a:solidFill>
              <a:latin typeface="Calibri" pitchFamily="34" charset="0"/>
            </a:endParaRPr>
          </a:p>
          <a:p>
            <a:pPr algn="just" defTabSz="910364"/>
            <a:r>
              <a:rPr lang="en-GB" dirty="0" smtClean="0">
                <a:solidFill>
                  <a:srgbClr val="0083E6"/>
                </a:solidFill>
                <a:latin typeface="Calibri" pitchFamily="34" charset="0"/>
              </a:rPr>
              <a:t>Of the two locations evaluated, Hammersmith Broadway delivered wider geographical reach. The Liberty centre on the other hand delivers an almost entirely local clientele. Awareness of both the campaign and the posters themselves  is higher in Romford, where most visitors are from nearby. </a:t>
            </a:r>
          </a:p>
          <a:p>
            <a:pPr algn="just" defTabSz="910364"/>
            <a:endParaRPr lang="en-GB" dirty="0" smtClean="0">
              <a:solidFill>
                <a:srgbClr val="0083E6"/>
              </a:solidFill>
              <a:latin typeface="Calibri" pitchFamily="34" charset="0"/>
            </a:endParaRPr>
          </a:p>
          <a:p>
            <a:pPr algn="just" defTabSz="910364"/>
            <a:r>
              <a:rPr lang="en-GB" dirty="0" smtClean="0">
                <a:solidFill>
                  <a:srgbClr val="0083E6"/>
                </a:solidFill>
                <a:latin typeface="Calibri" pitchFamily="34" charset="0"/>
              </a:rPr>
              <a:t>The washroom is an effective location for the posters, which is likely due to the ‘captive’ audience (78% of respondents recalled seeing the poster in the washroom)  and the appropriateness of the location</a:t>
            </a:r>
          </a:p>
          <a:p>
            <a:pPr algn="just" defTabSz="910364"/>
            <a:endParaRPr lang="en-GB" dirty="0" smtClean="0">
              <a:solidFill>
                <a:srgbClr val="0083E6"/>
              </a:solidFill>
              <a:latin typeface="Calibri" pitchFamily="34" charset="0"/>
            </a:endParaRPr>
          </a:p>
          <a:p>
            <a:pPr algn="just" defTabSz="910364"/>
            <a:r>
              <a:rPr lang="en-GB" dirty="0" smtClean="0">
                <a:solidFill>
                  <a:srgbClr val="0083E6"/>
                </a:solidFill>
                <a:latin typeface="Calibri" pitchFamily="34" charset="0"/>
              </a:rPr>
              <a:t>Overall, the campaign has been successful in influencing people to act on potential symptoms of ovarian cancer (79% of respondents would take action after seeing the poster).</a:t>
            </a:r>
          </a:p>
          <a:p>
            <a:pPr algn="just" defTabSz="910364"/>
            <a:endParaRPr lang="en-GB" sz="1600" dirty="0" smtClean="0">
              <a:solidFill>
                <a:srgbClr val="0083E6"/>
              </a:solidFill>
              <a:latin typeface="Calibri" pitchFamily="34" charset="0"/>
            </a:endParaRPr>
          </a:p>
          <a:p>
            <a:pPr algn="just" defTabSz="910364"/>
            <a:endParaRPr lang="en-GB" sz="1600" dirty="0" smtClean="0">
              <a:solidFill>
                <a:srgbClr val="0083E6"/>
              </a:solidFill>
              <a:latin typeface="Calibri" pitchFamily="34" charset="0"/>
            </a:endParaRPr>
          </a:p>
          <a:p>
            <a:pPr algn="just" defTabSz="910364"/>
            <a:endParaRPr lang="en-GB" sz="1600" dirty="0" smtClean="0">
              <a:solidFill>
                <a:srgbClr val="0083E6"/>
              </a:solidFill>
              <a:latin typeface="Calibri" pitchFamily="34" charset="0"/>
            </a:endParaRPr>
          </a:p>
        </p:txBody>
      </p:sp>
    </p:spTree>
    <p:extLst>
      <p:ext uri="{BB962C8B-B14F-4D97-AF65-F5344CB8AC3E}">
        <p14:creationId xmlns:p14="http://schemas.microsoft.com/office/powerpoint/2010/main" val="349585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67544" y="2204864"/>
            <a:ext cx="8352928" cy="3032612"/>
          </a:xfrm>
        </p:spPr>
        <p:txBody>
          <a:bodyPr/>
          <a:lstStyle/>
          <a:p>
            <a:pPr algn="l" eaLnBrk="1" hangingPunct="1"/>
            <a:r>
              <a:rPr lang="en-GB" sz="3200" b="1" dirty="0" smtClean="0">
                <a:solidFill>
                  <a:schemeClr val="accent1">
                    <a:lumMod val="75000"/>
                  </a:schemeClr>
                </a:solidFill>
                <a:latin typeface="Segoe UI" pitchFamily="34" charset="0"/>
                <a:ea typeface="Segoe UI" pitchFamily="34" charset="0"/>
                <a:cs typeface="Segoe UI" pitchFamily="34" charset="0"/>
              </a:rPr>
              <a:t>Ovarian Cancer Action </a:t>
            </a:r>
            <a:r>
              <a:rPr lang="en-GB" sz="3200" i="1" dirty="0" smtClean="0">
                <a:solidFill>
                  <a:schemeClr val="accent1">
                    <a:lumMod val="75000"/>
                  </a:schemeClr>
                </a:solidFill>
                <a:latin typeface="Segoe UI" pitchFamily="34" charset="0"/>
                <a:ea typeface="Segoe UI" pitchFamily="34" charset="0"/>
                <a:cs typeface="Segoe UI" pitchFamily="34" charset="0"/>
              </a:rPr>
              <a:t>– </a:t>
            </a:r>
            <a:br>
              <a:rPr lang="en-GB" sz="3200" i="1" dirty="0" smtClean="0">
                <a:solidFill>
                  <a:schemeClr val="accent1">
                    <a:lumMod val="75000"/>
                  </a:schemeClr>
                </a:solidFill>
                <a:latin typeface="Segoe UI" pitchFamily="34" charset="0"/>
                <a:ea typeface="Segoe UI" pitchFamily="34" charset="0"/>
                <a:cs typeface="Segoe UI" pitchFamily="34" charset="0"/>
              </a:rPr>
            </a:br>
            <a:r>
              <a:rPr lang="en-GB" sz="3200" i="1" dirty="0" smtClean="0">
                <a:solidFill>
                  <a:schemeClr val="accent1">
                    <a:lumMod val="75000"/>
                  </a:schemeClr>
                </a:solidFill>
                <a:latin typeface="Segoe UI" pitchFamily="34" charset="0"/>
                <a:ea typeface="Segoe UI" pitchFamily="34" charset="0"/>
                <a:cs typeface="Segoe UI" pitchFamily="34" charset="0"/>
              </a:rPr>
              <a:t>understanding effectiveness of </a:t>
            </a:r>
            <a:br>
              <a:rPr lang="en-GB" sz="3200" i="1" dirty="0" smtClean="0">
                <a:solidFill>
                  <a:schemeClr val="accent1">
                    <a:lumMod val="75000"/>
                  </a:schemeClr>
                </a:solidFill>
                <a:latin typeface="Segoe UI" pitchFamily="34" charset="0"/>
                <a:ea typeface="Segoe UI" pitchFamily="34" charset="0"/>
                <a:cs typeface="Segoe UI" pitchFamily="34" charset="0"/>
              </a:rPr>
            </a:br>
            <a:r>
              <a:rPr lang="en-GB" sz="3200" i="1" dirty="0" smtClean="0">
                <a:solidFill>
                  <a:schemeClr val="accent1">
                    <a:lumMod val="75000"/>
                  </a:schemeClr>
                </a:solidFill>
                <a:latin typeface="Segoe UI" pitchFamily="34" charset="0"/>
                <a:ea typeface="Segoe UI" pitchFamily="34" charset="0"/>
                <a:cs typeface="Segoe UI" pitchFamily="34" charset="0"/>
              </a:rPr>
              <a:t>washroom campaign</a:t>
            </a:r>
            <a:br>
              <a:rPr lang="en-GB" sz="3200" i="1" dirty="0" smtClean="0">
                <a:solidFill>
                  <a:schemeClr val="accent1">
                    <a:lumMod val="75000"/>
                  </a:schemeClr>
                </a:solidFill>
                <a:latin typeface="Segoe UI" pitchFamily="34" charset="0"/>
                <a:ea typeface="Segoe UI" pitchFamily="34" charset="0"/>
                <a:cs typeface="Segoe UI" pitchFamily="34" charset="0"/>
              </a:rPr>
            </a:br>
            <a:r>
              <a:rPr lang="en-GB" sz="3200" b="1" dirty="0" smtClean="0">
                <a:solidFill>
                  <a:srgbClr val="00B0F0"/>
                </a:solidFill>
                <a:latin typeface="Candara" pitchFamily="34" charset="0"/>
              </a:rPr>
              <a:t/>
            </a:r>
            <a:br>
              <a:rPr lang="en-GB" sz="3200" b="1" dirty="0" smtClean="0">
                <a:solidFill>
                  <a:srgbClr val="00B0F0"/>
                </a:solidFill>
                <a:latin typeface="Candara" pitchFamily="34" charset="0"/>
              </a:rPr>
            </a:br>
            <a:r>
              <a:rPr lang="en-GB" sz="2000" dirty="0" smtClean="0">
                <a:solidFill>
                  <a:srgbClr val="00B0F0"/>
                </a:solidFill>
                <a:latin typeface="Candara" pitchFamily="34" charset="0"/>
              </a:rPr>
              <a:t> November 2015</a:t>
            </a:r>
            <a:endParaRPr lang="en-US" sz="2000" dirty="0">
              <a:solidFill>
                <a:srgbClr val="00B0F0"/>
              </a:solidFill>
              <a:latin typeface="Candara" pitchFamily="34" charset="0"/>
            </a:endParaRPr>
          </a:p>
        </p:txBody>
      </p:sp>
      <p:sp>
        <p:nvSpPr>
          <p:cNvPr id="7171" name="Rectangle 4"/>
          <p:cNvSpPr>
            <a:spLocks noChangeArrowheads="1"/>
          </p:cNvSpPr>
          <p:nvPr/>
        </p:nvSpPr>
        <p:spPr bwMode="auto">
          <a:xfrm>
            <a:off x="1348716" y="2437233"/>
            <a:ext cx="187139" cy="458474"/>
          </a:xfrm>
          <a:prstGeom prst="rect">
            <a:avLst/>
          </a:prstGeom>
          <a:noFill/>
          <a:ln w="9525">
            <a:noFill/>
            <a:miter lim="800000"/>
            <a:headEnd/>
            <a:tailEnd/>
          </a:ln>
        </p:spPr>
        <p:txBody>
          <a:bodyPr wrap="none" lIns="91952" tIns="45976" rIns="91952" bIns="45976">
            <a:spAutoFit/>
          </a:bodyPr>
          <a:lstStyle/>
          <a:p>
            <a:pPr defTabSz="910364" eaLnBrk="0" fontAlgn="base" hangingPunct="0">
              <a:spcBef>
                <a:spcPct val="0"/>
              </a:spcBef>
              <a:spcAft>
                <a:spcPct val="0"/>
              </a:spcAft>
            </a:pPr>
            <a:endParaRPr lang="en-GB" sz="2400" dirty="0">
              <a:solidFill>
                <a:srgbClr val="000000"/>
              </a:solidFill>
            </a:endParaRPr>
          </a:p>
        </p:txBody>
      </p:sp>
      <p:sp>
        <p:nvSpPr>
          <p:cNvPr id="7172" name="Rectangle 6"/>
          <p:cNvSpPr>
            <a:spLocks noChangeArrowheads="1"/>
          </p:cNvSpPr>
          <p:nvPr/>
        </p:nvSpPr>
        <p:spPr bwMode="auto">
          <a:xfrm>
            <a:off x="7517826" y="5363186"/>
            <a:ext cx="1626174" cy="1341990"/>
          </a:xfrm>
          <a:prstGeom prst="rect">
            <a:avLst/>
          </a:prstGeom>
          <a:solidFill>
            <a:schemeClr val="tx1"/>
          </a:solidFill>
          <a:ln w="9525">
            <a:noFill/>
            <a:miter lim="800000"/>
            <a:headEnd/>
            <a:tailEnd/>
          </a:ln>
        </p:spPr>
        <p:txBody>
          <a:bodyPr lIns="91942" tIns="45971" rIns="91942" bIns="45971">
            <a:spAutoFit/>
          </a:bodyPr>
          <a:lstStyle/>
          <a:p>
            <a:pPr defTabSz="910364" eaLnBrk="0" fontAlgn="base" hangingPunct="0">
              <a:spcBef>
                <a:spcPct val="0"/>
              </a:spcBef>
              <a:spcAft>
                <a:spcPct val="0"/>
              </a:spcAft>
            </a:pPr>
            <a:r>
              <a:rPr lang="en-US" sz="900" dirty="0" smtClean="0">
                <a:solidFill>
                  <a:srgbClr val="3366FF"/>
                </a:solidFill>
                <a:latin typeface="Tahoma" pitchFamily="34" charset="0"/>
              </a:rPr>
              <a:t>Shoreditch Stables</a:t>
            </a:r>
            <a:endParaRPr lang="en-US" sz="900" dirty="0">
              <a:solidFill>
                <a:srgbClr val="3366FF"/>
              </a:solidFill>
            </a:endParaRPr>
          </a:p>
          <a:p>
            <a:pPr defTabSz="910364" eaLnBrk="0" fontAlgn="base" hangingPunct="0">
              <a:spcBef>
                <a:spcPct val="0"/>
              </a:spcBef>
              <a:spcAft>
                <a:spcPct val="0"/>
              </a:spcAft>
            </a:pPr>
            <a:r>
              <a:rPr lang="en-US" sz="900" dirty="0" smtClean="0">
                <a:solidFill>
                  <a:srgbClr val="3366FF"/>
                </a:solidFill>
              </a:rPr>
              <a:t>138 Kingsland Road</a:t>
            </a:r>
            <a:endParaRPr lang="en-US" sz="900" dirty="0">
              <a:solidFill>
                <a:srgbClr val="3366FF"/>
              </a:solidFill>
            </a:endParaRPr>
          </a:p>
          <a:p>
            <a:pPr defTabSz="910364" eaLnBrk="0" fontAlgn="base" hangingPunct="0">
              <a:spcBef>
                <a:spcPct val="0"/>
              </a:spcBef>
              <a:spcAft>
                <a:spcPct val="0"/>
              </a:spcAft>
            </a:pPr>
            <a:r>
              <a:rPr lang="en-US" sz="900" dirty="0">
                <a:solidFill>
                  <a:srgbClr val="3366FF"/>
                </a:solidFill>
              </a:rPr>
              <a:t>London </a:t>
            </a:r>
            <a:r>
              <a:rPr lang="en-US" sz="900" dirty="0" smtClean="0">
                <a:solidFill>
                  <a:srgbClr val="3366FF"/>
                </a:solidFill>
              </a:rPr>
              <a:t>E2 8DY</a:t>
            </a:r>
            <a:endParaRPr lang="en-US" sz="900" dirty="0">
              <a:solidFill>
                <a:srgbClr val="3366FF"/>
              </a:solidFill>
              <a:latin typeface="Tahoma" pitchFamily="34" charset="0"/>
            </a:endParaRPr>
          </a:p>
          <a:p>
            <a:pPr defTabSz="910364" eaLnBrk="0" fontAlgn="base" hangingPunct="0">
              <a:spcBef>
                <a:spcPct val="0"/>
              </a:spcBef>
              <a:spcAft>
                <a:spcPct val="0"/>
              </a:spcAft>
            </a:pPr>
            <a:endParaRPr lang="en-US" sz="900" dirty="0">
              <a:solidFill>
                <a:srgbClr val="3366FF"/>
              </a:solidFill>
              <a:latin typeface="Tahoma" pitchFamily="34" charset="0"/>
            </a:endParaRPr>
          </a:p>
          <a:p>
            <a:pPr defTabSz="910364" eaLnBrk="0" fontAlgn="base" hangingPunct="0">
              <a:spcBef>
                <a:spcPct val="0"/>
              </a:spcBef>
              <a:spcAft>
                <a:spcPct val="0"/>
              </a:spcAft>
            </a:pPr>
            <a:r>
              <a:rPr lang="en-US" sz="900" dirty="0">
                <a:solidFill>
                  <a:srgbClr val="3366FF"/>
                </a:solidFill>
                <a:latin typeface="Tahoma" pitchFamily="34" charset="0"/>
              </a:rPr>
              <a:t>info@roiteam.co.uk</a:t>
            </a:r>
          </a:p>
          <a:p>
            <a:pPr defTabSz="910364" eaLnBrk="0" fontAlgn="base" hangingPunct="0">
              <a:spcBef>
                <a:spcPct val="0"/>
              </a:spcBef>
              <a:spcAft>
                <a:spcPct val="0"/>
              </a:spcAft>
            </a:pPr>
            <a:r>
              <a:rPr lang="en-US" sz="900" dirty="0">
                <a:solidFill>
                  <a:srgbClr val="1D7BFF"/>
                </a:solidFill>
                <a:latin typeface="Tahoma" pitchFamily="34" charset="0"/>
                <a:hlinkClick r:id="rId4"/>
              </a:rPr>
              <a:t>www.roiteam.co.uk</a:t>
            </a:r>
            <a:endParaRPr lang="en-US" sz="900" dirty="0">
              <a:solidFill>
                <a:srgbClr val="1D7BFF"/>
              </a:solidFill>
              <a:latin typeface="Tahoma" pitchFamily="34" charset="0"/>
            </a:endParaRPr>
          </a:p>
          <a:p>
            <a:pPr defTabSz="910364" eaLnBrk="0" fontAlgn="base" hangingPunct="0">
              <a:spcBef>
                <a:spcPct val="0"/>
              </a:spcBef>
              <a:spcAft>
                <a:spcPct val="0"/>
              </a:spcAft>
            </a:pPr>
            <a:endParaRPr lang="en-US" sz="900" dirty="0">
              <a:solidFill>
                <a:srgbClr val="1D7BFF"/>
              </a:solidFill>
              <a:latin typeface="Tahoma" pitchFamily="34" charset="0"/>
            </a:endParaRPr>
          </a:p>
          <a:p>
            <a:pPr defTabSz="910364" eaLnBrk="0" fontAlgn="base" hangingPunct="0">
              <a:spcBef>
                <a:spcPct val="0"/>
              </a:spcBef>
              <a:spcAft>
                <a:spcPct val="0"/>
              </a:spcAft>
            </a:pPr>
            <a:endParaRPr lang="en-US" sz="900" dirty="0">
              <a:solidFill>
                <a:srgbClr val="1D7BFF"/>
              </a:solidFill>
              <a:latin typeface="Tahoma" pitchFamily="34" charset="0"/>
            </a:endParaRPr>
          </a:p>
          <a:p>
            <a:pPr defTabSz="910364" eaLnBrk="0" fontAlgn="base" hangingPunct="0">
              <a:spcBef>
                <a:spcPct val="0"/>
              </a:spcBef>
              <a:spcAft>
                <a:spcPct val="0"/>
              </a:spcAft>
            </a:pPr>
            <a:endParaRPr lang="en-US" sz="900" dirty="0">
              <a:solidFill>
                <a:srgbClr val="1D7BFF"/>
              </a:solidFill>
              <a:latin typeface="Tahoma" pitchFamily="34" charset="0"/>
            </a:endParaRPr>
          </a:p>
        </p:txBody>
      </p:sp>
    </p:spTree>
    <p:extLst>
      <p:ext uri="{BB962C8B-B14F-4D97-AF65-F5344CB8AC3E}">
        <p14:creationId xmlns:p14="http://schemas.microsoft.com/office/powerpoint/2010/main" val="331750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B7F3FC2B-6B6B-479F-95B1-926519137815}" type="slidenum">
              <a:rPr lang="en-US"/>
              <a:pPr/>
              <a:t>3</a:t>
            </a:fld>
            <a:endParaRPr lang="en-US" dirty="0"/>
          </a:p>
        </p:txBody>
      </p:sp>
      <p:sp>
        <p:nvSpPr>
          <p:cNvPr id="5" name="Rectangle 4"/>
          <p:cNvSpPr>
            <a:spLocks noChangeArrowheads="1"/>
          </p:cNvSpPr>
          <p:nvPr/>
        </p:nvSpPr>
        <p:spPr bwMode="auto">
          <a:xfrm>
            <a:off x="395536" y="1052736"/>
            <a:ext cx="7891240" cy="5602422"/>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321" tIns="46160" rIns="92321" bIns="46160">
            <a:spAutoFit/>
          </a:bodyPr>
          <a:lstStyle/>
          <a:p>
            <a:pPr marL="3208" indent="-3208" algn="just" defTabSz="922210">
              <a:spcBef>
                <a:spcPts val="606"/>
              </a:spcBef>
            </a:pPr>
            <a:r>
              <a:rPr lang="en-GB" sz="1600" dirty="0" smtClean="0">
                <a:solidFill>
                  <a:srgbClr val="0070C0"/>
                </a:solidFill>
                <a:latin typeface="Calibri" pitchFamily="34" charset="0"/>
                <a:ea typeface="Calibri"/>
                <a:cs typeface="Times New Roman"/>
              </a:rPr>
              <a:t>ROI Team carried out a survey of female visitors at two shopping centres where the autumn poster campaign promoted by Ovarian Cancer Action was displayed. Fieldwork took place on the following days:</a:t>
            </a:r>
          </a:p>
          <a:p>
            <a:pPr marL="464813" lvl="1" indent="-3208" algn="just" defTabSz="922210">
              <a:spcBef>
                <a:spcPts val="606"/>
              </a:spcBef>
            </a:pPr>
            <a:r>
              <a:rPr lang="en-GB" sz="1600" dirty="0" smtClean="0">
                <a:solidFill>
                  <a:srgbClr val="0070C0"/>
                </a:solidFill>
                <a:latin typeface="Calibri" pitchFamily="34" charset="0"/>
                <a:ea typeface="Calibri"/>
                <a:cs typeface="Times New Roman"/>
              </a:rPr>
              <a:t>Hammersmith Broadway Centre, Monday October 5</a:t>
            </a:r>
            <a:r>
              <a:rPr lang="en-GB" sz="1600" baseline="30000" dirty="0" smtClean="0">
                <a:solidFill>
                  <a:srgbClr val="0070C0"/>
                </a:solidFill>
                <a:latin typeface="Calibri" pitchFamily="34" charset="0"/>
                <a:ea typeface="Calibri"/>
                <a:cs typeface="Times New Roman"/>
              </a:rPr>
              <a:t>th</a:t>
            </a:r>
            <a:r>
              <a:rPr lang="en-GB" sz="1600" dirty="0" smtClean="0">
                <a:solidFill>
                  <a:srgbClr val="0070C0"/>
                </a:solidFill>
                <a:latin typeface="Calibri" pitchFamily="34" charset="0"/>
                <a:ea typeface="Calibri"/>
                <a:cs typeface="Times New Roman"/>
              </a:rPr>
              <a:t>	(101 interviews)</a:t>
            </a:r>
          </a:p>
          <a:p>
            <a:pPr marL="464813" lvl="1" indent="-3208" algn="just" defTabSz="922210">
              <a:spcBef>
                <a:spcPts val="606"/>
              </a:spcBef>
            </a:pPr>
            <a:r>
              <a:rPr lang="en-GB" sz="1600" dirty="0" smtClean="0">
                <a:solidFill>
                  <a:srgbClr val="0070C0"/>
                </a:solidFill>
                <a:latin typeface="Calibri" pitchFamily="34" charset="0"/>
                <a:ea typeface="Calibri"/>
                <a:cs typeface="Times New Roman"/>
              </a:rPr>
              <a:t>Liberty Centre, Romford, Friday October 9</a:t>
            </a:r>
            <a:r>
              <a:rPr lang="en-GB" sz="1600" baseline="30000" dirty="0" smtClean="0">
                <a:solidFill>
                  <a:srgbClr val="0070C0"/>
                </a:solidFill>
                <a:latin typeface="Calibri" pitchFamily="34" charset="0"/>
                <a:ea typeface="Calibri"/>
                <a:cs typeface="Times New Roman"/>
              </a:rPr>
              <a:t>th</a:t>
            </a:r>
            <a:r>
              <a:rPr lang="en-GB" sz="1600" dirty="0" smtClean="0">
                <a:solidFill>
                  <a:srgbClr val="0070C0"/>
                </a:solidFill>
                <a:latin typeface="Calibri" pitchFamily="34" charset="0"/>
                <a:ea typeface="Calibri"/>
                <a:cs typeface="Times New Roman"/>
              </a:rPr>
              <a:t>		(118 interviews)</a:t>
            </a:r>
          </a:p>
          <a:p>
            <a:pPr marL="3208" indent="-3208" algn="just" defTabSz="922210">
              <a:spcBef>
                <a:spcPts val="606"/>
              </a:spcBef>
            </a:pPr>
            <a:endParaRPr lang="en-GB" sz="1600" dirty="0" smtClean="0">
              <a:solidFill>
                <a:srgbClr val="0070C0"/>
              </a:solidFill>
              <a:latin typeface="Calibri" pitchFamily="34" charset="0"/>
              <a:ea typeface="Calibri"/>
              <a:cs typeface="Times New Roman"/>
            </a:endParaRPr>
          </a:p>
          <a:p>
            <a:pPr marL="3208" indent="-3208" algn="just" defTabSz="922210">
              <a:spcBef>
                <a:spcPts val="606"/>
              </a:spcBef>
            </a:pPr>
            <a:r>
              <a:rPr lang="en-GB" sz="1600" dirty="0" smtClean="0">
                <a:solidFill>
                  <a:srgbClr val="0070C0"/>
                </a:solidFill>
                <a:latin typeface="Calibri" pitchFamily="34" charset="0"/>
                <a:ea typeface="Calibri"/>
                <a:cs typeface="Times New Roman"/>
              </a:rPr>
              <a:t>We used a team of Supervisor plus 3 female interviewers at both centres, working from 10am to  5.30pm (Hammersmith) and to 5pm in Romford</a:t>
            </a:r>
          </a:p>
          <a:p>
            <a:pPr marL="3208" indent="-3208" algn="just" defTabSz="922210">
              <a:spcBef>
                <a:spcPts val="606"/>
              </a:spcBef>
            </a:pPr>
            <a:r>
              <a:rPr lang="en-GB" sz="1600" dirty="0" smtClean="0">
                <a:solidFill>
                  <a:srgbClr val="0070C0"/>
                </a:solidFill>
                <a:latin typeface="Calibri" pitchFamily="34" charset="0"/>
                <a:ea typeface="Calibri"/>
                <a:cs typeface="Times New Roman"/>
              </a:rPr>
              <a:t>Visitors appearing to leave the washrooms were approached for interview on a ‘next available’ basis, which we believe replicated the profile of visitors to the centre, including their ethnic profile</a:t>
            </a:r>
          </a:p>
          <a:p>
            <a:pPr marL="3208" indent="-3208" algn="just" defTabSz="922210">
              <a:spcBef>
                <a:spcPts val="606"/>
              </a:spcBef>
            </a:pPr>
            <a:r>
              <a:rPr lang="en-GB" sz="1600" dirty="0" smtClean="0">
                <a:solidFill>
                  <a:srgbClr val="0070C0"/>
                </a:solidFill>
                <a:latin typeface="Calibri" pitchFamily="34" charset="0"/>
                <a:ea typeface="Calibri"/>
                <a:cs typeface="Times New Roman"/>
              </a:rPr>
              <a:t>Everyone agreeing was taken through the short standard questionnaire. Interviewers were briefed to be attentive for anyone appearing to be distressed by the subject, and information provided by Ovarian Action was offered to all participants</a:t>
            </a:r>
          </a:p>
          <a:p>
            <a:pPr marL="3208" indent="-3208" algn="just" defTabSz="922210">
              <a:spcBef>
                <a:spcPts val="606"/>
              </a:spcBef>
            </a:pPr>
            <a:r>
              <a:rPr lang="en-GB" sz="1600" dirty="0" smtClean="0">
                <a:solidFill>
                  <a:srgbClr val="0070C0"/>
                </a:solidFill>
                <a:latin typeface="Calibri" pitchFamily="34" charset="0"/>
                <a:ea typeface="Calibri"/>
                <a:cs typeface="Times New Roman"/>
              </a:rPr>
              <a:t>The Liberty was a busy centre and a busy washroom. Hammersmith Broadway has more the nature of a transport hub than a shopping centre, with most people in rapid transit. Also at that centre there is a charge to use the washroom, which was therefore relatively quiet. It was much more challenging to achieve target at Hammersmith Broadway, and participants were less accommodating</a:t>
            </a:r>
          </a:p>
          <a:p>
            <a:pPr marL="3208" indent="-3208" algn="just" defTabSz="922210">
              <a:spcBef>
                <a:spcPts val="606"/>
              </a:spcBef>
            </a:pPr>
            <a:endParaRPr lang="en-GB" sz="1400" dirty="0" smtClean="0">
              <a:solidFill>
                <a:srgbClr val="0070C0"/>
              </a:solidFill>
              <a:latin typeface="Calibri" pitchFamily="34" charset="0"/>
              <a:ea typeface="Calibri"/>
              <a:cs typeface="Times New Roman"/>
            </a:endParaRPr>
          </a:p>
        </p:txBody>
      </p:sp>
      <p:sp>
        <p:nvSpPr>
          <p:cNvPr id="7" name="Rectangle 2"/>
          <p:cNvSpPr txBox="1">
            <a:spLocks noChangeArrowheads="1"/>
          </p:cNvSpPr>
          <p:nvPr/>
        </p:nvSpPr>
        <p:spPr bwMode="auto">
          <a:xfrm>
            <a:off x="251520" y="260648"/>
            <a:ext cx="7237687" cy="686982"/>
          </a:xfrm>
          <a:prstGeom prst="rect">
            <a:avLst/>
          </a:prstGeom>
          <a:noFill/>
          <a:ln w="9525">
            <a:noFill/>
            <a:miter lim="800000"/>
            <a:headEnd/>
            <a:tailEnd/>
          </a:ln>
        </p:spPr>
        <p:txBody>
          <a:bodyPr vert="horz" wrap="square" lIns="92321" tIns="46160" rIns="92321" bIns="46160" numCol="1" anchor="ctr" anchorCtr="0" compatLnSpc="1">
            <a:prstTxWarp prst="textNoShape">
              <a:avLst/>
            </a:prstTxWarp>
          </a:bodyPr>
          <a:lstStyle/>
          <a:p>
            <a:pPr defTabSz="910364">
              <a:defRPr/>
            </a:pPr>
            <a:r>
              <a:rPr lang="en-US" sz="2400" b="1" kern="0" dirty="0">
                <a:solidFill>
                  <a:srgbClr val="0070C0"/>
                </a:solidFill>
                <a:latin typeface="Calibri" pitchFamily="34" charset="0"/>
                <a:ea typeface="+mj-ea"/>
              </a:rPr>
              <a:t>Research Approach</a:t>
            </a:r>
            <a:endParaRPr lang="en-GB" sz="2400" b="1" kern="0" dirty="0">
              <a:solidFill>
                <a:srgbClr val="0070C0"/>
              </a:solidFill>
              <a:latin typeface="Calibri" pitchFamily="34" charset="0"/>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AB5F25-3250-4930-8D4B-E606B363915A}" type="slidenum">
              <a:rPr lang="en-US" smtClean="0"/>
              <a:pPr>
                <a:defRPr/>
              </a:pPr>
              <a:t>4</a:t>
            </a:fld>
            <a:endParaRPr lang="en-US" dirty="0"/>
          </a:p>
        </p:txBody>
      </p:sp>
      <p:sp>
        <p:nvSpPr>
          <p:cNvPr id="5" name="Title 1"/>
          <p:cNvSpPr>
            <a:spLocks noGrp="1"/>
          </p:cNvSpPr>
          <p:nvPr>
            <p:ph type="title"/>
          </p:nvPr>
        </p:nvSpPr>
        <p:spPr>
          <a:xfrm>
            <a:off x="267669" y="24058"/>
            <a:ext cx="8136904" cy="548680"/>
          </a:xfrm>
        </p:spPr>
        <p:txBody>
          <a:bodyPr/>
          <a:lstStyle/>
          <a:p>
            <a:pPr algn="l"/>
            <a:r>
              <a:rPr lang="en-GB" sz="2000" b="1" dirty="0" smtClean="0">
                <a:solidFill>
                  <a:srgbClr val="0070C0"/>
                </a:solidFill>
              </a:rPr>
              <a:t>Distribution of respondents</a:t>
            </a:r>
            <a:endParaRPr lang="en-GB" sz="2000" b="1" i="1" dirty="0">
              <a:solidFill>
                <a:srgbClr val="0070C0"/>
              </a:solidFill>
            </a:endParaRPr>
          </a:p>
        </p:txBody>
      </p:sp>
      <p:sp>
        <p:nvSpPr>
          <p:cNvPr id="7" name="Rectangle 2"/>
          <p:cNvSpPr txBox="1">
            <a:spLocks noChangeArrowheads="1"/>
          </p:cNvSpPr>
          <p:nvPr/>
        </p:nvSpPr>
        <p:spPr bwMode="auto">
          <a:xfrm>
            <a:off x="467545" y="692696"/>
            <a:ext cx="7560840" cy="879593"/>
          </a:xfrm>
          <a:prstGeom prst="rect">
            <a:avLst/>
          </a:prstGeom>
          <a:noFill/>
          <a:ln w="9525">
            <a:noFill/>
            <a:miter lim="800000"/>
            <a:headEnd/>
            <a:tailEnd/>
          </a:ln>
        </p:spPr>
        <p:txBody>
          <a:bodyPr vert="horz" wrap="square" lIns="91922" tIns="45961" rIns="91922" bIns="45961" numCol="1" anchor="ctr" anchorCtr="0" compatLnSpc="1">
            <a:prstTxWarp prst="textNoShape">
              <a:avLst/>
            </a:prstTxWarp>
          </a:bodyPr>
          <a:lstStyle/>
          <a:p>
            <a:pPr defTabSz="920221" fontAlgn="base">
              <a:spcBef>
                <a:spcPct val="0"/>
              </a:spcBef>
              <a:spcAft>
                <a:spcPct val="0"/>
              </a:spcAft>
              <a:defRPr/>
            </a:pPr>
            <a:r>
              <a:rPr lang="en-GB" kern="0" dirty="0" smtClean="0">
                <a:solidFill>
                  <a:srgbClr val="0070C0"/>
                </a:solidFill>
                <a:latin typeface="Calibri" pitchFamily="34" charset="0"/>
                <a:cs typeface="Calibri" pitchFamily="34" charset="0"/>
              </a:rPr>
              <a:t>It can be seen that visitors interviewed in Hammersmith Broadway  (green dots) travel there from quite a broad swathe of West London, with significant numbers using the M4 corridor to arrive in Hammersmith. It appears that the Hammersmith posting has delivered a wide geographical reach</a:t>
            </a:r>
            <a:endParaRPr lang="en-GB" kern="0" dirty="0">
              <a:solidFill>
                <a:srgbClr val="0070C0"/>
              </a:solidFill>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83568" y="2780928"/>
            <a:ext cx="7200800" cy="3672408"/>
          </a:xfrm>
          <a:prstGeom prst="rect">
            <a:avLst/>
          </a:prstGeom>
          <a:noFill/>
          <a:ln w="9525">
            <a:noFill/>
            <a:miter lim="800000"/>
            <a:headEnd/>
            <a:tailEnd/>
          </a:ln>
        </p:spPr>
      </p:pic>
      <p:sp>
        <p:nvSpPr>
          <p:cNvPr id="6" name="Oval 5"/>
          <p:cNvSpPr/>
          <p:nvPr/>
        </p:nvSpPr>
        <p:spPr bwMode="auto">
          <a:xfrm>
            <a:off x="1979712" y="2060848"/>
            <a:ext cx="216024" cy="216024"/>
          </a:xfrm>
          <a:prstGeom prst="ellipse">
            <a:avLst/>
          </a:prstGeom>
          <a:solidFill>
            <a:srgbClr val="9EFE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Arial" charset="0"/>
              <a:ea typeface="ヒラギノ角ゴ Pro W3" pitchFamily="1" charset="-128"/>
            </a:endParaRPr>
          </a:p>
        </p:txBody>
      </p:sp>
      <p:sp>
        <p:nvSpPr>
          <p:cNvPr id="10" name="Oval 9"/>
          <p:cNvSpPr/>
          <p:nvPr/>
        </p:nvSpPr>
        <p:spPr bwMode="auto">
          <a:xfrm>
            <a:off x="4644008" y="2060848"/>
            <a:ext cx="216024" cy="216024"/>
          </a:xfrm>
          <a:prstGeom prst="ellipse">
            <a:avLst/>
          </a:prstGeom>
          <a:solidFill>
            <a:srgbClr val="74178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Arial" charset="0"/>
              <a:ea typeface="ヒラギノ角ゴ Pro W3" pitchFamily="1" charset="-128"/>
            </a:endParaRPr>
          </a:p>
        </p:txBody>
      </p:sp>
      <p:sp>
        <p:nvSpPr>
          <p:cNvPr id="12" name="TextBox 11"/>
          <p:cNvSpPr txBox="1"/>
          <p:nvPr/>
        </p:nvSpPr>
        <p:spPr>
          <a:xfrm>
            <a:off x="4860032" y="1988840"/>
            <a:ext cx="2592288" cy="338554"/>
          </a:xfrm>
          <a:prstGeom prst="rect">
            <a:avLst/>
          </a:prstGeom>
          <a:noFill/>
        </p:spPr>
        <p:txBody>
          <a:bodyPr wrap="square" rtlCol="0">
            <a:spAutoFit/>
          </a:bodyPr>
          <a:lstStyle/>
          <a:p>
            <a:r>
              <a:rPr lang="en-US" sz="1600" dirty="0" err="1" smtClean="0">
                <a:latin typeface="Calibri" pitchFamily="34" charset="0"/>
              </a:rPr>
              <a:t>Romford</a:t>
            </a:r>
            <a:endParaRPr lang="en-GB" sz="1600" dirty="0">
              <a:latin typeface="Calibri" pitchFamily="34" charset="0"/>
            </a:endParaRPr>
          </a:p>
        </p:txBody>
      </p:sp>
      <p:sp>
        <p:nvSpPr>
          <p:cNvPr id="13" name="TextBox 12"/>
          <p:cNvSpPr txBox="1"/>
          <p:nvPr/>
        </p:nvSpPr>
        <p:spPr>
          <a:xfrm>
            <a:off x="2267744" y="1988840"/>
            <a:ext cx="1368152" cy="338554"/>
          </a:xfrm>
          <a:prstGeom prst="rect">
            <a:avLst/>
          </a:prstGeom>
          <a:noFill/>
        </p:spPr>
        <p:txBody>
          <a:bodyPr wrap="square" rtlCol="0">
            <a:spAutoFit/>
          </a:bodyPr>
          <a:lstStyle/>
          <a:p>
            <a:r>
              <a:rPr lang="en-US" sz="1600" dirty="0" smtClean="0">
                <a:latin typeface="Calibri" pitchFamily="34" charset="0"/>
              </a:rPr>
              <a:t>Hammersmith</a:t>
            </a:r>
            <a:endParaRPr lang="en-GB" sz="16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AB5F25-3250-4930-8D4B-E606B363915A}" type="slidenum">
              <a:rPr lang="en-US" smtClean="0"/>
              <a:pPr>
                <a:defRPr/>
              </a:pPr>
              <a:t>5</a:t>
            </a:fld>
            <a:endParaRPr lang="en-US" dirty="0"/>
          </a:p>
        </p:txBody>
      </p:sp>
      <p:sp>
        <p:nvSpPr>
          <p:cNvPr id="5" name="Title 1"/>
          <p:cNvSpPr>
            <a:spLocks noGrp="1"/>
          </p:cNvSpPr>
          <p:nvPr>
            <p:ph type="title"/>
          </p:nvPr>
        </p:nvSpPr>
        <p:spPr>
          <a:xfrm>
            <a:off x="323528" y="0"/>
            <a:ext cx="8136904" cy="548680"/>
          </a:xfrm>
        </p:spPr>
        <p:txBody>
          <a:bodyPr/>
          <a:lstStyle/>
          <a:p>
            <a:pPr algn="l"/>
            <a:r>
              <a:rPr lang="en-GB" sz="2000" b="1" dirty="0" smtClean="0">
                <a:solidFill>
                  <a:srgbClr val="0070C0"/>
                </a:solidFill>
              </a:rPr>
              <a:t>Distribution of Respondents</a:t>
            </a:r>
            <a:endParaRPr lang="en-GB" sz="2000" b="1" i="1" dirty="0">
              <a:solidFill>
                <a:srgbClr val="0070C0"/>
              </a:solidFill>
            </a:endParaRPr>
          </a:p>
        </p:txBody>
      </p:sp>
      <p:sp>
        <p:nvSpPr>
          <p:cNvPr id="7" name="Rectangle 2"/>
          <p:cNvSpPr txBox="1">
            <a:spLocks noChangeArrowheads="1"/>
          </p:cNvSpPr>
          <p:nvPr/>
        </p:nvSpPr>
        <p:spPr bwMode="auto">
          <a:xfrm>
            <a:off x="395536" y="692696"/>
            <a:ext cx="7632849" cy="879593"/>
          </a:xfrm>
          <a:prstGeom prst="rect">
            <a:avLst/>
          </a:prstGeom>
          <a:noFill/>
          <a:ln w="9525">
            <a:noFill/>
            <a:miter lim="800000"/>
            <a:headEnd/>
            <a:tailEnd/>
          </a:ln>
        </p:spPr>
        <p:txBody>
          <a:bodyPr vert="horz" wrap="square" lIns="91922" tIns="45961" rIns="91922" bIns="45961" numCol="1" anchor="ctr" anchorCtr="0" compatLnSpc="1">
            <a:prstTxWarp prst="textNoShape">
              <a:avLst/>
            </a:prstTxWarp>
          </a:bodyPr>
          <a:lstStyle/>
          <a:p>
            <a:pPr defTabSz="920221" fontAlgn="base">
              <a:spcBef>
                <a:spcPct val="0"/>
              </a:spcBef>
              <a:spcAft>
                <a:spcPct val="0"/>
              </a:spcAft>
              <a:defRPr/>
            </a:pPr>
            <a:r>
              <a:rPr lang="en-GB" kern="0" dirty="0">
                <a:solidFill>
                  <a:srgbClr val="0070C0"/>
                </a:solidFill>
                <a:latin typeface="Calibri" pitchFamily="34" charset="0"/>
                <a:cs typeface="Calibri" pitchFamily="34" charset="0"/>
              </a:rPr>
              <a:t>Visitors to </a:t>
            </a:r>
            <a:r>
              <a:rPr lang="en-GB" kern="0" dirty="0" smtClean="0">
                <a:solidFill>
                  <a:srgbClr val="0070C0"/>
                </a:solidFill>
                <a:latin typeface="Calibri" pitchFamily="34" charset="0"/>
                <a:cs typeface="Calibri" pitchFamily="34" charset="0"/>
              </a:rPr>
              <a:t>the Liberty Centre, Romford (purple dots) are seen to come almost entirely from the immediate catchment, with just a handful coming from towns and villages within 30 minutes travel time</a:t>
            </a:r>
            <a:endParaRPr lang="en-GB" kern="0" dirty="0">
              <a:solidFill>
                <a:srgbClr val="0070C0"/>
              </a:solidFill>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562475" y="3419475"/>
            <a:ext cx="19050" cy="190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83568" y="2420888"/>
            <a:ext cx="7200800" cy="3876675"/>
          </a:xfrm>
          <a:prstGeom prst="rect">
            <a:avLst/>
          </a:prstGeom>
          <a:noFill/>
          <a:ln w="9525">
            <a:noFill/>
            <a:miter lim="800000"/>
            <a:headEnd/>
            <a:tailEnd/>
          </a:ln>
        </p:spPr>
      </p:pic>
      <p:sp>
        <p:nvSpPr>
          <p:cNvPr id="8" name="Rectangle 7"/>
          <p:cNvSpPr/>
          <p:nvPr/>
        </p:nvSpPr>
        <p:spPr>
          <a:xfrm>
            <a:off x="2123728" y="1916832"/>
            <a:ext cx="1375377" cy="338554"/>
          </a:xfrm>
          <a:prstGeom prst="rect">
            <a:avLst/>
          </a:prstGeom>
        </p:spPr>
        <p:txBody>
          <a:bodyPr wrap="none">
            <a:spAutoFit/>
          </a:bodyPr>
          <a:lstStyle/>
          <a:p>
            <a:r>
              <a:rPr lang="en-US" sz="1600" dirty="0" smtClean="0">
                <a:latin typeface="Calibri" pitchFamily="34" charset="0"/>
              </a:rPr>
              <a:t>Hammersmith</a:t>
            </a:r>
            <a:endParaRPr lang="en-GB" sz="1600" dirty="0">
              <a:latin typeface="Calibri" pitchFamily="34" charset="0"/>
            </a:endParaRPr>
          </a:p>
        </p:txBody>
      </p:sp>
      <p:sp>
        <p:nvSpPr>
          <p:cNvPr id="9" name="Rectangle 8"/>
          <p:cNvSpPr/>
          <p:nvPr/>
        </p:nvSpPr>
        <p:spPr>
          <a:xfrm>
            <a:off x="5004048" y="1916832"/>
            <a:ext cx="907877" cy="338554"/>
          </a:xfrm>
          <a:prstGeom prst="rect">
            <a:avLst/>
          </a:prstGeom>
        </p:spPr>
        <p:txBody>
          <a:bodyPr wrap="none">
            <a:spAutoFit/>
          </a:bodyPr>
          <a:lstStyle/>
          <a:p>
            <a:r>
              <a:rPr lang="en-US" sz="1600" dirty="0" err="1" smtClean="0">
                <a:latin typeface="Calibri" pitchFamily="34" charset="0"/>
              </a:rPr>
              <a:t>Romford</a:t>
            </a:r>
            <a:endParaRPr lang="en-GB" sz="1600" dirty="0">
              <a:latin typeface="Calibri" pitchFamily="34" charset="0"/>
            </a:endParaRPr>
          </a:p>
        </p:txBody>
      </p:sp>
      <p:sp>
        <p:nvSpPr>
          <p:cNvPr id="10" name="Oval 9"/>
          <p:cNvSpPr/>
          <p:nvPr/>
        </p:nvSpPr>
        <p:spPr bwMode="auto">
          <a:xfrm>
            <a:off x="1835696" y="1988840"/>
            <a:ext cx="216024" cy="216024"/>
          </a:xfrm>
          <a:prstGeom prst="ellipse">
            <a:avLst/>
          </a:prstGeom>
          <a:solidFill>
            <a:srgbClr val="9EFE0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Arial" charset="0"/>
              <a:ea typeface="ヒラギノ角ゴ Pro W3" pitchFamily="1" charset="-128"/>
            </a:endParaRPr>
          </a:p>
        </p:txBody>
      </p:sp>
      <p:sp>
        <p:nvSpPr>
          <p:cNvPr id="11" name="Oval 10"/>
          <p:cNvSpPr/>
          <p:nvPr/>
        </p:nvSpPr>
        <p:spPr bwMode="auto">
          <a:xfrm>
            <a:off x="4716016" y="1988840"/>
            <a:ext cx="216024" cy="216024"/>
          </a:xfrm>
          <a:prstGeom prst="ellipse">
            <a:avLst/>
          </a:prstGeom>
          <a:solidFill>
            <a:srgbClr val="74178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404664"/>
            <a:ext cx="7704856" cy="504056"/>
          </a:xfrm>
        </p:spPr>
        <p:txBody>
          <a:bodyPr/>
          <a:lstStyle/>
          <a:p>
            <a:pPr marL="358769" indent="14242">
              <a:spcBef>
                <a:spcPct val="0"/>
              </a:spcBef>
              <a:buNone/>
            </a:pPr>
            <a:r>
              <a:rPr lang="en-GB" sz="2000" b="1" dirty="0" smtClean="0">
                <a:solidFill>
                  <a:srgbClr val="0070C0"/>
                </a:solidFill>
                <a:latin typeface="+mj-lt"/>
                <a:ea typeface="+mj-ea"/>
              </a:rPr>
              <a:t>Ovarian Cancer Action : </a:t>
            </a:r>
          </a:p>
          <a:p>
            <a:pPr marL="358769" indent="14242">
              <a:spcBef>
                <a:spcPct val="0"/>
              </a:spcBef>
              <a:buNone/>
            </a:pPr>
            <a:r>
              <a:rPr lang="en-GB" sz="2000" b="1" dirty="0" smtClean="0">
                <a:solidFill>
                  <a:srgbClr val="0070C0"/>
                </a:solidFill>
                <a:latin typeface="+mj-lt"/>
                <a:ea typeface="+mj-ea"/>
              </a:rPr>
              <a:t>Survey of Washroom </a:t>
            </a:r>
          </a:p>
          <a:p>
            <a:pPr marL="358769" indent="14242">
              <a:spcBef>
                <a:spcPct val="0"/>
              </a:spcBef>
              <a:buNone/>
            </a:pPr>
            <a:r>
              <a:rPr lang="en-GB" sz="2000" b="1" dirty="0" smtClean="0">
                <a:solidFill>
                  <a:srgbClr val="0070C0"/>
                </a:solidFill>
                <a:latin typeface="+mj-lt"/>
                <a:ea typeface="+mj-ea"/>
              </a:rPr>
              <a:t>Campaign</a:t>
            </a:r>
          </a:p>
        </p:txBody>
      </p:sp>
      <p:sp>
        <p:nvSpPr>
          <p:cNvPr id="4" name="Slide Number Placeholder 3"/>
          <p:cNvSpPr>
            <a:spLocks noGrp="1"/>
          </p:cNvSpPr>
          <p:nvPr>
            <p:ph type="sldNum" sz="quarter" idx="12"/>
          </p:nvPr>
        </p:nvSpPr>
        <p:spPr/>
        <p:txBody>
          <a:bodyPr/>
          <a:lstStyle/>
          <a:p>
            <a:pPr>
              <a:defRPr/>
            </a:pPr>
            <a:fld id="{FEAB5F25-3250-4930-8D4B-E606B363915A}" type="slidenum">
              <a:rPr lang="en-US" smtClean="0"/>
              <a:pPr>
                <a:defRPr/>
              </a:pPr>
              <a:t>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347864" y="404664"/>
            <a:ext cx="4824537" cy="302433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27584" y="3463058"/>
            <a:ext cx="4887660" cy="3394942"/>
          </a:xfrm>
          <a:prstGeom prst="rect">
            <a:avLst/>
          </a:prstGeom>
          <a:noFill/>
          <a:ln w="9525">
            <a:noFill/>
            <a:miter lim="800000"/>
            <a:headEnd/>
            <a:tailEnd/>
          </a:ln>
        </p:spPr>
      </p:pic>
    </p:spTree>
    <p:extLst>
      <p:ext uri="{BB962C8B-B14F-4D97-AF65-F5344CB8AC3E}">
        <p14:creationId xmlns:p14="http://schemas.microsoft.com/office/powerpoint/2010/main" val="3090276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A9680D44-260A-4191-BCDE-38D8760F2D10}" type="slidenum">
              <a:rPr lang="en-US"/>
              <a:pPr/>
              <a:t>7</a:t>
            </a:fld>
            <a:endParaRPr lang="en-US"/>
          </a:p>
        </p:txBody>
      </p:sp>
      <p:sp>
        <p:nvSpPr>
          <p:cNvPr id="4" name="Rectangle 5"/>
          <p:cNvSpPr>
            <a:spLocks noChangeArrowheads="1"/>
          </p:cNvSpPr>
          <p:nvPr/>
        </p:nvSpPr>
        <p:spPr bwMode="auto">
          <a:xfrm>
            <a:off x="254569" y="5405068"/>
            <a:ext cx="8122624" cy="893029"/>
          </a:xfrm>
          <a:prstGeom prst="rect">
            <a:avLst/>
          </a:prstGeom>
          <a:solidFill>
            <a:srgbClr val="0066FF"/>
          </a:solidFill>
          <a:ln>
            <a:headEnd/>
            <a:tailEnd/>
          </a:ln>
        </p:spPr>
        <p:style>
          <a:lnRef idx="0">
            <a:schemeClr val="accent5"/>
          </a:lnRef>
          <a:fillRef idx="3">
            <a:schemeClr val="accent5"/>
          </a:fillRef>
          <a:effectRef idx="3">
            <a:schemeClr val="accent5"/>
          </a:effectRef>
          <a:fontRef idx="minor">
            <a:schemeClr val="lt1"/>
          </a:fontRef>
        </p:style>
        <p:txBody>
          <a:bodyPr wrap="square" lIns="91912" tIns="45956" rIns="91912" bIns="45956" anchor="ctr">
            <a:spAutoFit/>
          </a:bodyPr>
          <a:lstStyle/>
          <a:p>
            <a:pPr defTabSz="919924" eaLnBrk="0" fontAlgn="base" hangingPunct="0">
              <a:spcBef>
                <a:spcPct val="0"/>
              </a:spcBef>
              <a:spcAft>
                <a:spcPct val="0"/>
              </a:spcAft>
              <a:defRPr/>
            </a:pPr>
            <a:endParaRPr lang="en-GB" sz="2400" b="1" kern="0" dirty="0">
              <a:solidFill>
                <a:srgbClr val="FFFFFF"/>
              </a:solidFill>
              <a:latin typeface="Calibri" pitchFamily="34" charset="0"/>
            </a:endParaRPr>
          </a:p>
          <a:p>
            <a:pPr defTabSz="919924" eaLnBrk="0" fontAlgn="base" hangingPunct="0">
              <a:spcBef>
                <a:spcPct val="0"/>
              </a:spcBef>
              <a:spcAft>
                <a:spcPct val="0"/>
              </a:spcAft>
              <a:defRPr/>
            </a:pPr>
            <a:r>
              <a:rPr lang="en-GB" sz="2800" b="1" i="1" kern="0" dirty="0">
                <a:solidFill>
                  <a:srgbClr val="FFFFFF"/>
                </a:solidFill>
                <a:latin typeface="Calibri" pitchFamily="34" charset="0"/>
              </a:rPr>
              <a:t>Profile of </a:t>
            </a:r>
            <a:r>
              <a:rPr lang="en-GB" sz="2800" b="1" i="1" kern="0" dirty="0" smtClean="0">
                <a:solidFill>
                  <a:srgbClr val="FFFFFF"/>
                </a:solidFill>
                <a:latin typeface="Calibri" pitchFamily="34" charset="0"/>
              </a:rPr>
              <a:t> Washroom </a:t>
            </a:r>
            <a:r>
              <a:rPr lang="en-GB" sz="2800" b="1" i="1" kern="0" dirty="0">
                <a:solidFill>
                  <a:srgbClr val="FFFFFF"/>
                </a:solidFill>
                <a:latin typeface="Calibri" pitchFamily="34" charset="0"/>
              </a:rPr>
              <a:t>V</a:t>
            </a:r>
            <a:r>
              <a:rPr lang="en-GB" sz="2800" b="1" i="1" kern="0" dirty="0" smtClean="0">
                <a:solidFill>
                  <a:srgbClr val="FFFFFF"/>
                </a:solidFill>
                <a:latin typeface="Calibri" pitchFamily="34" charset="0"/>
              </a:rPr>
              <a:t>isitors</a:t>
            </a:r>
            <a:endParaRPr lang="en-GB" sz="3200" b="1" kern="0" dirty="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p:spPr>
        <p:txBody>
          <a:bodyPr/>
          <a:lstStyle/>
          <a:p>
            <a:fld id="{713E313C-8815-49EF-B069-B4356C82A662}" type="slidenum">
              <a:rPr lang="en-US"/>
              <a:pPr/>
              <a:t>8</a:t>
            </a:fld>
            <a:endParaRPr lang="en-US"/>
          </a:p>
        </p:txBody>
      </p:sp>
      <p:sp>
        <p:nvSpPr>
          <p:cNvPr id="2053" name="Rectangle 2"/>
          <p:cNvSpPr>
            <a:spLocks noGrp="1" noChangeArrowheads="1"/>
          </p:cNvSpPr>
          <p:nvPr>
            <p:ph type="title"/>
          </p:nvPr>
        </p:nvSpPr>
        <p:spPr>
          <a:xfrm>
            <a:off x="107504" y="144457"/>
            <a:ext cx="7772723" cy="540657"/>
          </a:xfrm>
          <a:noFill/>
        </p:spPr>
        <p:txBody>
          <a:bodyPr/>
          <a:lstStyle/>
          <a:p>
            <a:pPr algn="l" eaLnBrk="1" hangingPunct="1"/>
            <a:r>
              <a:rPr lang="en-GB" sz="2000" b="1" dirty="0" smtClean="0">
                <a:solidFill>
                  <a:srgbClr val="0070C0"/>
                </a:solidFill>
              </a:rPr>
              <a:t>Age profile</a:t>
            </a:r>
          </a:p>
        </p:txBody>
      </p:sp>
      <p:sp>
        <p:nvSpPr>
          <p:cNvPr id="2054" name="Text Box 130"/>
          <p:cNvSpPr txBox="1">
            <a:spLocks noChangeArrowheads="1"/>
          </p:cNvSpPr>
          <p:nvPr/>
        </p:nvSpPr>
        <p:spPr bwMode="auto">
          <a:xfrm>
            <a:off x="48" y="6394714"/>
            <a:ext cx="7683993" cy="262569"/>
          </a:xfrm>
          <a:prstGeom prst="rect">
            <a:avLst/>
          </a:prstGeom>
          <a:noFill/>
          <a:ln w="9525">
            <a:noFill/>
            <a:miter lim="800000"/>
            <a:headEnd/>
            <a:tailEnd/>
          </a:ln>
        </p:spPr>
        <p:txBody>
          <a:bodyPr lIns="91922" tIns="45961" rIns="91922" bIns="45961">
            <a:spAutoFit/>
          </a:bodyPr>
          <a:lstStyle/>
          <a:p>
            <a:pPr defTabSz="920221" fontAlgn="base">
              <a:spcBef>
                <a:spcPct val="0"/>
              </a:spcBef>
              <a:spcAft>
                <a:spcPct val="0"/>
              </a:spcAft>
            </a:pPr>
            <a:endParaRPr lang="en-GB" sz="1100" dirty="0">
              <a:solidFill>
                <a:srgbClr val="000000"/>
              </a:solidFill>
              <a:latin typeface="Calibri" pitchFamily="34" charset="0"/>
              <a:cs typeface="Calibri" pitchFamily="34" charset="0"/>
            </a:endParaRPr>
          </a:p>
        </p:txBody>
      </p:sp>
      <p:sp>
        <p:nvSpPr>
          <p:cNvPr id="7" name="Rectangle 2"/>
          <p:cNvSpPr txBox="1">
            <a:spLocks noChangeArrowheads="1"/>
          </p:cNvSpPr>
          <p:nvPr/>
        </p:nvSpPr>
        <p:spPr bwMode="auto">
          <a:xfrm>
            <a:off x="395536" y="747175"/>
            <a:ext cx="7829917" cy="1083129"/>
          </a:xfrm>
          <a:prstGeom prst="rect">
            <a:avLst/>
          </a:prstGeom>
          <a:noFill/>
          <a:ln w="9525">
            <a:noFill/>
            <a:miter lim="800000"/>
            <a:headEnd/>
            <a:tailEnd/>
          </a:ln>
        </p:spPr>
        <p:txBody>
          <a:bodyPr vert="horz" wrap="square" lIns="91922" tIns="45961" rIns="91922" bIns="45961" numCol="1" anchor="ctr" anchorCtr="0" compatLnSpc="1">
            <a:prstTxWarp prst="textNoShape">
              <a:avLst/>
            </a:prstTxWarp>
          </a:bodyPr>
          <a:lstStyle/>
          <a:p>
            <a:pPr defTabSz="920221" fontAlgn="base">
              <a:spcBef>
                <a:spcPct val="0"/>
              </a:spcBef>
              <a:spcAft>
                <a:spcPct val="0"/>
              </a:spcAft>
              <a:defRPr/>
            </a:pPr>
            <a:endParaRPr lang="en-GB" kern="0" dirty="0">
              <a:solidFill>
                <a:srgbClr val="0070C0"/>
              </a:solidFill>
              <a:latin typeface="Calibri" pitchFamily="34" charset="0"/>
              <a:cs typeface="Calibri" pitchFamily="34" charset="0"/>
            </a:endParaRPr>
          </a:p>
        </p:txBody>
      </p:sp>
      <p:sp>
        <p:nvSpPr>
          <p:cNvPr id="9" name="Text Box 3"/>
          <p:cNvSpPr txBox="1">
            <a:spLocks noChangeArrowheads="1"/>
          </p:cNvSpPr>
          <p:nvPr/>
        </p:nvSpPr>
        <p:spPr bwMode="auto">
          <a:xfrm>
            <a:off x="48" y="6456775"/>
            <a:ext cx="7683993" cy="400596"/>
          </a:xfrm>
          <a:prstGeom prst="rect">
            <a:avLst/>
          </a:prstGeom>
          <a:noFill/>
          <a:ln w="9525">
            <a:noFill/>
            <a:miter lim="800000"/>
            <a:headEnd/>
            <a:tailEnd/>
          </a:ln>
        </p:spPr>
        <p:txBody>
          <a:bodyPr wrap="square" lIns="91922" tIns="45961" rIns="91922" bIns="45961">
            <a:spAutoFit/>
          </a:bodyPr>
          <a:lstStyle/>
          <a:p>
            <a:pPr defTabSz="920221" fontAlgn="base">
              <a:spcBef>
                <a:spcPct val="0"/>
              </a:spcBef>
              <a:spcAft>
                <a:spcPct val="0"/>
              </a:spcAft>
            </a:pPr>
            <a:r>
              <a:rPr lang="en-GB" sz="1000" i="1" dirty="0" smtClean="0">
                <a:solidFill>
                  <a:srgbClr val="000000"/>
                </a:solidFill>
                <a:latin typeface="Calibri" pitchFamily="34" charset="0"/>
                <a:cs typeface="Calibri" pitchFamily="34" charset="0"/>
              </a:rPr>
              <a:t>Q11. </a:t>
            </a:r>
            <a:r>
              <a:rPr lang="en-GB" sz="1000" dirty="0" smtClean="0"/>
              <a:t>Which age group do you fall into?</a:t>
            </a:r>
            <a:endParaRPr lang="en-GB" sz="1000" i="1" dirty="0">
              <a:solidFill>
                <a:srgbClr val="000000"/>
              </a:solidFill>
              <a:latin typeface="Calibri" pitchFamily="34" charset="0"/>
              <a:cs typeface="Calibri" pitchFamily="34" charset="0"/>
            </a:endParaRPr>
          </a:p>
          <a:p>
            <a:pPr defTabSz="920221" fontAlgn="base">
              <a:spcBef>
                <a:spcPct val="0"/>
              </a:spcBef>
              <a:spcAft>
                <a:spcPct val="0"/>
              </a:spcAft>
            </a:pPr>
            <a:r>
              <a:rPr lang="en-GB" sz="1000" dirty="0">
                <a:solidFill>
                  <a:srgbClr val="000000"/>
                </a:solidFill>
                <a:latin typeface="Calibri" pitchFamily="34" charset="0"/>
                <a:cs typeface="Calibri" pitchFamily="34" charset="0"/>
              </a:rPr>
              <a:t>Base: </a:t>
            </a:r>
            <a:r>
              <a:rPr lang="en-GB" sz="1000" dirty="0" smtClean="0">
                <a:solidFill>
                  <a:srgbClr val="000000"/>
                </a:solidFill>
                <a:latin typeface="Calibri" pitchFamily="34" charset="0"/>
                <a:cs typeface="Calibri" pitchFamily="34" charset="0"/>
              </a:rPr>
              <a:t>218</a:t>
            </a:r>
            <a:endParaRPr lang="en-GB" sz="1000" dirty="0">
              <a:solidFill>
                <a:srgbClr val="000000"/>
              </a:solidFill>
              <a:latin typeface="Calibri" pitchFamily="34" charset="0"/>
              <a:cs typeface="Calibri" pitchFamily="34" charset="0"/>
            </a:endParaRPr>
          </a:p>
        </p:txBody>
      </p:sp>
      <p:sp>
        <p:nvSpPr>
          <p:cNvPr id="11" name="Rectangle 2"/>
          <p:cNvSpPr txBox="1">
            <a:spLocks noChangeArrowheads="1"/>
          </p:cNvSpPr>
          <p:nvPr/>
        </p:nvSpPr>
        <p:spPr bwMode="auto">
          <a:xfrm>
            <a:off x="395536" y="985756"/>
            <a:ext cx="7537203" cy="505460"/>
          </a:xfrm>
          <a:prstGeom prst="rect">
            <a:avLst/>
          </a:prstGeom>
          <a:noFill/>
          <a:ln w="9525">
            <a:noFill/>
            <a:miter lim="800000"/>
            <a:headEnd/>
            <a:tailEnd/>
          </a:ln>
        </p:spPr>
        <p:txBody>
          <a:bodyPr vert="horz" wrap="square" lIns="92072" tIns="46036" rIns="92072" bIns="46036" numCol="1" anchor="ctr" anchorCtr="0" compatLnSpc="1">
            <a:prstTxWarp prst="textNoShape">
              <a:avLst/>
            </a:prstTxWarp>
          </a:bodyPr>
          <a:lstStyle/>
          <a:p>
            <a:pPr defTabSz="921615" fontAlgn="base">
              <a:spcBef>
                <a:spcPct val="0"/>
              </a:spcBef>
              <a:spcAft>
                <a:spcPct val="0"/>
              </a:spcAft>
              <a:defRPr/>
            </a:pPr>
            <a:r>
              <a:rPr lang="en-GB" kern="0" dirty="0" smtClean="0">
                <a:solidFill>
                  <a:srgbClr val="0070C0"/>
                </a:solidFill>
                <a:latin typeface="Calibri" pitchFamily="34" charset="0"/>
                <a:cs typeface="Calibri" pitchFamily="34" charset="0"/>
              </a:rPr>
              <a:t>The Hammersmith profile is rich in young professionals working locally and travelling through the centre, with the age range 25 to 44 contributing almost half of visitors. Romford shows a much more mature profile, with almost half aged over 45, including a quarter over 65</a:t>
            </a:r>
          </a:p>
        </p:txBody>
      </p:sp>
      <p:graphicFrame>
        <p:nvGraphicFramePr>
          <p:cNvPr id="12" name="Chart 11"/>
          <p:cNvGraphicFramePr/>
          <p:nvPr>
            <p:extLst>
              <p:ext uri="{D42A27DB-BD31-4B8C-83A1-F6EECF244321}">
                <p14:modId xmlns:p14="http://schemas.microsoft.com/office/powerpoint/2010/main" val="62473593"/>
              </p:ext>
            </p:extLst>
          </p:nvPr>
        </p:nvGraphicFramePr>
        <p:xfrm>
          <a:off x="611560" y="2132856"/>
          <a:ext cx="8122624" cy="40436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54602" y="32"/>
            <a:ext cx="8123331" cy="757283"/>
          </a:xfrm>
          <a:noFill/>
        </p:spPr>
        <p:txBody>
          <a:bodyPr/>
          <a:lstStyle/>
          <a:p>
            <a:pPr algn="l" eaLnBrk="1" hangingPunct="1"/>
            <a:r>
              <a:rPr lang="en-GB" sz="2000" b="1" dirty="0" smtClean="0">
                <a:solidFill>
                  <a:srgbClr val="0070C0"/>
                </a:solidFill>
              </a:rPr>
              <a:t>Employed Status</a:t>
            </a:r>
          </a:p>
        </p:txBody>
      </p:sp>
      <p:sp>
        <p:nvSpPr>
          <p:cNvPr id="43010" name="Slide Number Placeholder 5"/>
          <p:cNvSpPr>
            <a:spLocks noGrp="1"/>
          </p:cNvSpPr>
          <p:nvPr>
            <p:ph type="sldNum" sz="quarter" idx="12"/>
          </p:nvPr>
        </p:nvSpPr>
        <p:spPr>
          <a:xfrm>
            <a:off x="7268098" y="6201285"/>
            <a:ext cx="1905269" cy="456881"/>
          </a:xfrm>
          <a:noFill/>
        </p:spPr>
        <p:txBody>
          <a:bodyPr/>
          <a:lstStyle/>
          <a:p>
            <a:fld id="{B7F3FC2B-6B6B-479F-95B1-926519137815}" type="slidenum">
              <a:rPr lang="en-US"/>
              <a:pPr/>
              <a:t>9</a:t>
            </a:fld>
            <a:endParaRPr lang="en-US" dirty="0"/>
          </a:p>
        </p:txBody>
      </p:sp>
      <p:graphicFrame>
        <p:nvGraphicFramePr>
          <p:cNvPr id="8" name="Chart 7"/>
          <p:cNvGraphicFramePr/>
          <p:nvPr>
            <p:extLst>
              <p:ext uri="{D42A27DB-BD31-4B8C-83A1-F6EECF244321}">
                <p14:modId xmlns:p14="http://schemas.microsoft.com/office/powerpoint/2010/main" val="2535015278"/>
              </p:ext>
            </p:extLst>
          </p:nvPr>
        </p:nvGraphicFramePr>
        <p:xfrm>
          <a:off x="-972616" y="2780928"/>
          <a:ext cx="5724128"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5"/>
          <p:cNvSpPr txBox="1">
            <a:spLocks noChangeArrowheads="1"/>
          </p:cNvSpPr>
          <p:nvPr/>
        </p:nvSpPr>
        <p:spPr bwMode="auto">
          <a:xfrm>
            <a:off x="25" y="6429726"/>
            <a:ext cx="8084486" cy="432087"/>
          </a:xfrm>
          <a:prstGeom prst="rect">
            <a:avLst/>
          </a:prstGeom>
          <a:noFill/>
          <a:ln w="9525">
            <a:noFill/>
            <a:miter lim="800000"/>
            <a:headEnd/>
            <a:tailEnd/>
          </a:ln>
        </p:spPr>
        <p:txBody>
          <a:bodyPr wrap="square" lIns="92072" tIns="46036" rIns="92072" bIns="46036">
            <a:spAutoFit/>
          </a:bodyPr>
          <a:lstStyle/>
          <a:p>
            <a:pPr marL="345269" indent="-345269" defTabSz="921615" fontAlgn="base">
              <a:spcBef>
                <a:spcPct val="20000"/>
              </a:spcBef>
              <a:spcAft>
                <a:spcPct val="0"/>
              </a:spcAft>
            </a:pPr>
            <a:r>
              <a:rPr lang="en-GB" sz="1000" i="1" dirty="0" smtClean="0">
                <a:solidFill>
                  <a:srgbClr val="000000"/>
                </a:solidFill>
                <a:latin typeface="Calibri" pitchFamily="34" charset="0"/>
                <a:cs typeface="Calibri" pitchFamily="34" charset="0"/>
              </a:rPr>
              <a:t>Q12. </a:t>
            </a:r>
            <a:r>
              <a:rPr lang="en-GB" sz="1000" i="1" dirty="0">
                <a:solidFill>
                  <a:srgbClr val="000000"/>
                </a:solidFill>
                <a:latin typeface="Calibri" pitchFamily="34" charset="0"/>
                <a:cs typeface="Calibri" pitchFamily="34" charset="0"/>
              </a:rPr>
              <a:t>What is your employment status? </a:t>
            </a:r>
          </a:p>
          <a:p>
            <a:pPr marL="345269" indent="-345269" defTabSz="921615" fontAlgn="base">
              <a:spcBef>
                <a:spcPct val="20000"/>
              </a:spcBef>
              <a:spcAft>
                <a:spcPct val="0"/>
              </a:spcAft>
            </a:pPr>
            <a:r>
              <a:rPr lang="en-GB" sz="1000" dirty="0" smtClean="0">
                <a:solidFill>
                  <a:srgbClr val="000000"/>
                </a:solidFill>
                <a:latin typeface="Calibri" pitchFamily="34" charset="0"/>
                <a:cs typeface="Calibri" pitchFamily="34" charset="0"/>
              </a:rPr>
              <a:t>Base:217</a:t>
            </a:r>
            <a:endParaRPr lang="en-GB" sz="1000" b="1" i="1" dirty="0">
              <a:solidFill>
                <a:srgbClr val="FF0000"/>
              </a:solidFill>
              <a:latin typeface="Calibri" pitchFamily="34" charset="0"/>
              <a:cs typeface="Calibri" pitchFamily="34" charset="0"/>
            </a:endParaRPr>
          </a:p>
        </p:txBody>
      </p:sp>
      <p:sp>
        <p:nvSpPr>
          <p:cNvPr id="7" name="Rectangle 2"/>
          <p:cNvSpPr txBox="1">
            <a:spLocks noChangeArrowheads="1"/>
          </p:cNvSpPr>
          <p:nvPr/>
        </p:nvSpPr>
        <p:spPr bwMode="auto">
          <a:xfrm>
            <a:off x="395536" y="985756"/>
            <a:ext cx="7537203" cy="505460"/>
          </a:xfrm>
          <a:prstGeom prst="rect">
            <a:avLst/>
          </a:prstGeom>
          <a:noFill/>
          <a:ln w="9525">
            <a:noFill/>
            <a:miter lim="800000"/>
            <a:headEnd/>
            <a:tailEnd/>
          </a:ln>
        </p:spPr>
        <p:txBody>
          <a:bodyPr vert="horz" wrap="square" lIns="92072" tIns="46036" rIns="92072" bIns="46036" numCol="1" anchor="ctr" anchorCtr="0" compatLnSpc="1">
            <a:prstTxWarp prst="textNoShape">
              <a:avLst/>
            </a:prstTxWarp>
          </a:bodyPr>
          <a:lstStyle/>
          <a:p>
            <a:pPr defTabSz="921615" fontAlgn="base">
              <a:spcBef>
                <a:spcPct val="0"/>
              </a:spcBef>
              <a:spcAft>
                <a:spcPct val="0"/>
              </a:spcAft>
              <a:defRPr/>
            </a:pPr>
            <a:endParaRPr lang="en-GB" kern="0" dirty="0" smtClean="0">
              <a:solidFill>
                <a:srgbClr val="0070C0"/>
              </a:solidFill>
              <a:latin typeface="Calibri" pitchFamily="34" charset="0"/>
              <a:cs typeface="Calibri" pitchFamily="34" charset="0"/>
            </a:endParaRPr>
          </a:p>
          <a:p>
            <a:pPr defTabSz="921615" fontAlgn="base">
              <a:spcBef>
                <a:spcPct val="0"/>
              </a:spcBef>
              <a:spcAft>
                <a:spcPct val="0"/>
              </a:spcAft>
              <a:defRPr/>
            </a:pPr>
            <a:r>
              <a:rPr lang="en-GB" kern="0" dirty="0" smtClean="0">
                <a:solidFill>
                  <a:srgbClr val="0070C0"/>
                </a:solidFill>
                <a:latin typeface="Calibri" pitchFamily="34" charset="0"/>
                <a:cs typeface="Calibri" pitchFamily="34" charset="0"/>
              </a:rPr>
              <a:t>The age range is also reflected in the employment  profile. Hammersmith shows a large proportion of students, with 1 in 5 identifying with that status, and more than 1 in 7 ‘not employed’. In Romford retired folk outnumber those in full time employment, and less than 1 in 10 is a student.  </a:t>
            </a:r>
            <a:endParaRPr lang="en-GB" kern="0" dirty="0">
              <a:solidFill>
                <a:srgbClr val="0070C0"/>
              </a:solidFill>
              <a:latin typeface="Calibri" pitchFamily="34" charset="0"/>
              <a:cs typeface="Calibri" pitchFamily="34" charset="0"/>
            </a:endParaRPr>
          </a:p>
        </p:txBody>
      </p:sp>
      <p:graphicFrame>
        <p:nvGraphicFramePr>
          <p:cNvPr id="11" name="Chart 10"/>
          <p:cNvGraphicFramePr/>
          <p:nvPr>
            <p:extLst>
              <p:ext uri="{D42A27DB-BD31-4B8C-83A1-F6EECF244321}">
                <p14:modId xmlns:p14="http://schemas.microsoft.com/office/powerpoint/2010/main" val="2535015278"/>
              </p:ext>
            </p:extLst>
          </p:nvPr>
        </p:nvGraphicFramePr>
        <p:xfrm>
          <a:off x="3635896" y="1844824"/>
          <a:ext cx="5724128" cy="36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27558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1370</TotalTime>
  <Words>1285</Words>
  <Application>Microsoft Office PowerPoint</Application>
  <PresentationFormat>On-screen Show (4:3)</PresentationFormat>
  <Paragraphs>170</Paragraphs>
  <Slides>24</Slides>
  <Notes>19</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1_Presentation1</vt:lpstr>
      <vt:lpstr>12_Presentation1</vt:lpstr>
      <vt:lpstr>2_Presentation1</vt:lpstr>
      <vt:lpstr>3_Presentation1</vt:lpstr>
      <vt:lpstr>8_Presentation1</vt:lpstr>
      <vt:lpstr>Ovarian Cancer Action –  understanding effectiveness of  washroom campaign   November 2015</vt:lpstr>
      <vt:lpstr>PowerPoint Presentation</vt:lpstr>
      <vt:lpstr>PowerPoint Presentation</vt:lpstr>
      <vt:lpstr>Distribution of respondents</vt:lpstr>
      <vt:lpstr>Distribution of Respondents</vt:lpstr>
      <vt:lpstr>PowerPoint Presentation</vt:lpstr>
      <vt:lpstr>PowerPoint Presentation</vt:lpstr>
      <vt:lpstr>Age profile</vt:lpstr>
      <vt:lpstr>Employed Status</vt:lpstr>
      <vt:lpstr>Ethnicity profile</vt:lpstr>
      <vt:lpstr> </vt:lpstr>
      <vt:lpstr> </vt:lpstr>
      <vt:lpstr>PowerPoint Presentation</vt:lpstr>
      <vt:lpstr> </vt:lpstr>
      <vt:lpstr> </vt:lpstr>
      <vt:lpstr>PowerPoint Presentation</vt:lpstr>
      <vt:lpstr> </vt:lpstr>
      <vt:lpstr>PowerPoint Presentation</vt:lpstr>
      <vt:lpstr> </vt:lpstr>
      <vt:lpstr> </vt:lpstr>
      <vt:lpstr> </vt:lpstr>
      <vt:lpstr>PowerPoint Presentation</vt:lpstr>
      <vt:lpstr>Ovarian Cancer Action – Headlines and recommendations</vt:lpstr>
      <vt:lpstr>Ovarian Cancer Action –  understanding effectiveness of  washroom campaign   November 2015</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uzoma</dc:creator>
  <cp:lastModifiedBy>Ross Little</cp:lastModifiedBy>
  <cp:revision>99</cp:revision>
  <dcterms:created xsi:type="dcterms:W3CDTF">2015-11-17T16:56:10Z</dcterms:created>
  <dcterms:modified xsi:type="dcterms:W3CDTF">2015-12-02T16:28:48Z</dcterms:modified>
</cp:coreProperties>
</file>